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handoutMasterIdLst>
    <p:handoutMasterId r:id="rId21"/>
  </p:handoutMasterIdLst>
  <p:sldIdLst>
    <p:sldId id="258" r:id="rId7"/>
    <p:sldId id="260" r:id="rId8"/>
    <p:sldId id="261" r:id="rId9"/>
    <p:sldId id="279" r:id="rId10"/>
    <p:sldId id="263" r:id="rId11"/>
    <p:sldId id="270" r:id="rId12"/>
    <p:sldId id="271" r:id="rId13"/>
    <p:sldId id="282" r:id="rId14"/>
    <p:sldId id="277" r:id="rId15"/>
    <p:sldId id="278" r:id="rId16"/>
    <p:sldId id="285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FDD"/>
    <a:srgbClr val="01437D"/>
    <a:srgbClr val="004681"/>
    <a:srgbClr val="01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10a10364e220d79f" providerId="LiveId" clId="{70B45724-4102-493D-9F29-A6042B4D7C3E}"/>
    <pc:docChg chg="undo custSel modSld">
      <pc:chgData name="" userId="10a10364e220d79f" providerId="LiveId" clId="{70B45724-4102-493D-9F29-A6042B4D7C3E}" dt="2022-04-26T21:37:10.050" v="128" actId="20577"/>
      <pc:docMkLst>
        <pc:docMk/>
      </pc:docMkLst>
      <pc:sldChg chg="modSp">
        <pc:chgData name="" userId="10a10364e220d79f" providerId="LiveId" clId="{70B45724-4102-493D-9F29-A6042B4D7C3E}" dt="2022-04-26T21:37:10.050" v="128" actId="20577"/>
        <pc:sldMkLst>
          <pc:docMk/>
          <pc:sldMk cId="2272185650" sldId="258"/>
        </pc:sldMkLst>
        <pc:spChg chg="mod">
          <ac:chgData name="" userId="10a10364e220d79f" providerId="LiveId" clId="{70B45724-4102-493D-9F29-A6042B4D7C3E}" dt="2022-04-26T21:36:57.057" v="127" actId="255"/>
          <ac:spMkLst>
            <pc:docMk/>
            <pc:sldMk cId="2272185650" sldId="258"/>
            <ac:spMk id="8" creationId="{00000000-0000-0000-0000-000000000000}"/>
          </ac:spMkLst>
        </pc:spChg>
        <pc:spChg chg="mod">
          <ac:chgData name="" userId="10a10364e220d79f" providerId="LiveId" clId="{70B45724-4102-493D-9F29-A6042B4D7C3E}" dt="2022-04-26T21:37:10.050" v="128" actId="20577"/>
          <ac:spMkLst>
            <pc:docMk/>
            <pc:sldMk cId="2272185650" sldId="258"/>
            <ac:spMk id="11" creationId="{00000000-0000-0000-0000-000000000000}"/>
          </ac:spMkLst>
        </pc:spChg>
      </pc:sldChg>
      <pc:sldChg chg="modSp">
        <pc:chgData name="" userId="10a10364e220d79f" providerId="LiveId" clId="{70B45724-4102-493D-9F29-A6042B4D7C3E}" dt="2022-04-26T21:04:14.663" v="90" actId="20577"/>
        <pc:sldMkLst>
          <pc:docMk/>
          <pc:sldMk cId="882262982" sldId="270"/>
        </pc:sldMkLst>
        <pc:spChg chg="mod">
          <ac:chgData name="" userId="10a10364e220d79f" providerId="LiveId" clId="{70B45724-4102-493D-9F29-A6042B4D7C3E}" dt="2022-04-26T21:04:14.663" v="90" actId="20577"/>
          <ac:spMkLst>
            <pc:docMk/>
            <pc:sldMk cId="882262982" sldId="270"/>
            <ac:spMk id="6" creationId="{00000000-0000-0000-0000-000000000000}"/>
          </ac:spMkLst>
        </pc:spChg>
      </pc:sldChg>
      <pc:sldChg chg="modSp">
        <pc:chgData name="" userId="10a10364e220d79f" providerId="LiveId" clId="{70B45724-4102-493D-9F29-A6042B4D7C3E}" dt="2022-04-26T21:01:31.975" v="84" actId="20577"/>
        <pc:sldMkLst>
          <pc:docMk/>
          <pc:sldMk cId="2799571924" sldId="271"/>
        </pc:sldMkLst>
        <pc:spChg chg="mod">
          <ac:chgData name="" userId="10a10364e220d79f" providerId="LiveId" clId="{70B45724-4102-493D-9F29-A6042B4D7C3E}" dt="2022-04-26T21:01:31.975" v="84" actId="20577"/>
          <ac:spMkLst>
            <pc:docMk/>
            <pc:sldMk cId="2799571924" sldId="271"/>
            <ac:spMk id="6" creationId="{00000000-0000-0000-0000-000000000000}"/>
          </ac:spMkLst>
        </pc:spChg>
      </pc:sldChg>
      <pc:sldChg chg="addSp delSp modSp">
        <pc:chgData name="" userId="10a10364e220d79f" providerId="LiveId" clId="{70B45724-4102-493D-9F29-A6042B4D7C3E}" dt="2022-04-26T21:00:03.257" v="30" actId="20577"/>
        <pc:sldMkLst>
          <pc:docMk/>
          <pc:sldMk cId="3922318291" sldId="277"/>
        </pc:sldMkLst>
        <pc:spChg chg="mod">
          <ac:chgData name="" userId="10a10364e220d79f" providerId="LiveId" clId="{70B45724-4102-493D-9F29-A6042B4D7C3E}" dt="2022-04-26T21:00:03.257" v="30" actId="20577"/>
          <ac:spMkLst>
            <pc:docMk/>
            <pc:sldMk cId="3922318291" sldId="277"/>
            <ac:spMk id="7" creationId="{00000000-0000-0000-0000-000000000000}"/>
          </ac:spMkLst>
        </pc:spChg>
        <pc:picChg chg="del">
          <ac:chgData name="" userId="10a10364e220d79f" providerId="LiveId" clId="{70B45724-4102-493D-9F29-A6042B4D7C3E}" dt="2022-04-26T20:59:42.775" v="3" actId="478"/>
          <ac:picMkLst>
            <pc:docMk/>
            <pc:sldMk cId="3922318291" sldId="277"/>
            <ac:picMk id="2" creationId="{00000000-0000-0000-0000-000000000000}"/>
          </ac:picMkLst>
        </pc:picChg>
        <pc:picChg chg="del">
          <ac:chgData name="" userId="10a10364e220d79f" providerId="LiveId" clId="{70B45724-4102-493D-9F29-A6042B4D7C3E}" dt="2022-04-26T20:59:27.797" v="0" actId="478"/>
          <ac:picMkLst>
            <pc:docMk/>
            <pc:sldMk cId="3922318291" sldId="277"/>
            <ac:picMk id="8" creationId="{00000000-0000-0000-0000-000000000000}"/>
          </ac:picMkLst>
        </pc:picChg>
        <pc:picChg chg="add mod">
          <ac:chgData name="" userId="10a10364e220d79f" providerId="LiveId" clId="{70B45724-4102-493D-9F29-A6042B4D7C3E}" dt="2022-04-26T20:59:33.409" v="2" actId="14100"/>
          <ac:picMkLst>
            <pc:docMk/>
            <pc:sldMk cId="3922318291" sldId="277"/>
            <ac:picMk id="9" creationId="{ABC97EEA-1226-475D-954B-AC511B7F148E}"/>
          </ac:picMkLst>
        </pc:picChg>
        <pc:picChg chg="add">
          <ac:chgData name="" userId="10a10364e220d79f" providerId="LiveId" clId="{70B45724-4102-493D-9F29-A6042B4D7C3E}" dt="2022-04-26T20:59:46.076" v="4"/>
          <ac:picMkLst>
            <pc:docMk/>
            <pc:sldMk cId="3922318291" sldId="277"/>
            <ac:picMk id="10" creationId="{9B6B00DE-2376-4FF3-81BE-8B1E767763A8}"/>
          </ac:picMkLst>
        </pc:picChg>
      </pc:sldChg>
      <pc:sldChg chg="addSp delSp modSp">
        <pc:chgData name="" userId="10a10364e220d79f" providerId="LiveId" clId="{70B45724-4102-493D-9F29-A6042B4D7C3E}" dt="2022-04-26T21:00:40.855" v="63"/>
        <pc:sldMkLst>
          <pc:docMk/>
          <pc:sldMk cId="136266494" sldId="278"/>
        </pc:sldMkLst>
        <pc:spChg chg="mod">
          <ac:chgData name="" userId="10a10364e220d79f" providerId="LiveId" clId="{70B45724-4102-493D-9F29-A6042B4D7C3E}" dt="2022-04-26T21:00:15.725" v="61" actId="20577"/>
          <ac:spMkLst>
            <pc:docMk/>
            <pc:sldMk cId="136266494" sldId="278"/>
            <ac:spMk id="7" creationId="{00000000-0000-0000-0000-000000000000}"/>
          </ac:spMkLst>
        </pc:spChg>
        <pc:picChg chg="del">
          <ac:chgData name="" userId="10a10364e220d79f" providerId="LiveId" clId="{70B45724-4102-493D-9F29-A6042B4D7C3E}" dt="2022-04-26T21:00:17.826" v="62" actId="478"/>
          <ac:picMkLst>
            <pc:docMk/>
            <pc:sldMk cId="136266494" sldId="278"/>
            <ac:picMk id="3" creationId="{00000000-0000-0000-0000-000000000000}"/>
          </ac:picMkLst>
        </pc:picChg>
        <pc:picChg chg="add">
          <ac:chgData name="" userId="10a10364e220d79f" providerId="LiveId" clId="{70B45724-4102-493D-9F29-A6042B4D7C3E}" dt="2022-04-26T21:00:40.855" v="63"/>
          <ac:picMkLst>
            <pc:docMk/>
            <pc:sldMk cId="136266494" sldId="278"/>
            <ac:picMk id="5" creationId="{D3978528-9454-4B55-A92D-027C41F71664}"/>
          </ac:picMkLst>
        </pc:picChg>
      </pc:sldChg>
      <pc:sldChg chg="modSp">
        <pc:chgData name="" userId="10a10364e220d79f" providerId="LiveId" clId="{70B45724-4102-493D-9F29-A6042B4D7C3E}" dt="2022-04-26T21:05:02.864" v="121" actId="20577"/>
        <pc:sldMkLst>
          <pc:docMk/>
          <pc:sldMk cId="98407502" sldId="282"/>
        </pc:sldMkLst>
        <pc:spChg chg="mod">
          <ac:chgData name="" userId="10a10364e220d79f" providerId="LiveId" clId="{70B45724-4102-493D-9F29-A6042B4D7C3E}" dt="2022-04-26T21:05:02.864" v="121" actId="20577"/>
          <ac:spMkLst>
            <pc:docMk/>
            <pc:sldMk cId="98407502" sldId="282"/>
            <ac:spMk id="134" creationId="{83D46A0F-9B15-493E-80DE-82D02E4946AC}"/>
          </ac:spMkLst>
        </pc:spChg>
      </pc:sldChg>
    </pc:docChg>
  </pc:docChgLst>
  <pc:docChgLst>
    <pc:chgData name="Liliana Cruz Bastidas" userId="2f3d7c50-42ea-49d2-8a48-1a61b5da5f21" providerId="ADAL" clId="{A97B6659-967B-4D62-8F2B-63039D6F47E9}"/>
    <pc:docChg chg="undo custSel modSld">
      <pc:chgData name="Liliana Cruz Bastidas" userId="2f3d7c50-42ea-49d2-8a48-1a61b5da5f21" providerId="ADAL" clId="{A97B6659-967B-4D62-8F2B-63039D6F47E9}" dt="2022-05-09T13:40:18.329" v="41" actId="1076"/>
      <pc:docMkLst>
        <pc:docMk/>
      </pc:docMkLst>
      <pc:sldChg chg="modSp">
        <pc:chgData name="Liliana Cruz Bastidas" userId="2f3d7c50-42ea-49d2-8a48-1a61b5da5f21" providerId="ADAL" clId="{A97B6659-967B-4D62-8F2B-63039D6F47E9}" dt="2022-05-09T13:39:56.359" v="40" actId="20577"/>
        <pc:sldMkLst>
          <pc:docMk/>
          <pc:sldMk cId="2272185650" sldId="258"/>
        </pc:sldMkLst>
        <pc:spChg chg="mod">
          <ac:chgData name="Liliana Cruz Bastidas" userId="2f3d7c50-42ea-49d2-8a48-1a61b5da5f21" providerId="ADAL" clId="{A97B6659-967B-4D62-8F2B-63039D6F47E9}" dt="2022-05-09T13:39:56.359" v="40" actId="20577"/>
          <ac:spMkLst>
            <pc:docMk/>
            <pc:sldMk cId="2272185650" sldId="258"/>
            <ac:spMk id="8" creationId="{00000000-0000-0000-0000-000000000000}"/>
          </ac:spMkLst>
        </pc:spChg>
      </pc:sldChg>
      <pc:sldChg chg="addSp modSp">
        <pc:chgData name="Liliana Cruz Bastidas" userId="2f3d7c50-42ea-49d2-8a48-1a61b5da5f21" providerId="ADAL" clId="{A97B6659-967B-4D62-8F2B-63039D6F47E9}" dt="2022-05-09T13:40:18.329" v="41" actId="1076"/>
        <pc:sldMkLst>
          <pc:docMk/>
          <pc:sldMk cId="882262982" sldId="270"/>
        </pc:sldMkLst>
        <pc:spChg chg="mod">
          <ac:chgData name="Liliana Cruz Bastidas" userId="2f3d7c50-42ea-49d2-8a48-1a61b5da5f21" providerId="ADAL" clId="{A97B6659-967B-4D62-8F2B-63039D6F47E9}" dt="2022-05-09T13:40:18.329" v="41" actId="1076"/>
          <ac:spMkLst>
            <pc:docMk/>
            <pc:sldMk cId="882262982" sldId="270"/>
            <ac:spMk id="6" creationId="{00000000-0000-0000-0000-000000000000}"/>
          </ac:spMkLst>
        </pc:spChg>
        <pc:picChg chg="add mod modCrop">
          <ac:chgData name="Liliana Cruz Bastidas" userId="2f3d7c50-42ea-49d2-8a48-1a61b5da5f21" providerId="ADAL" clId="{A97B6659-967B-4D62-8F2B-63039D6F47E9}" dt="2022-05-09T13:38:01.825" v="25" actId="14100"/>
          <ac:picMkLst>
            <pc:docMk/>
            <pc:sldMk cId="882262982" sldId="270"/>
            <ac:picMk id="2" creationId="{88BE42F0-668A-464A-BD00-14D5FF8B15CF}"/>
          </ac:picMkLst>
        </pc:picChg>
        <pc:picChg chg="mod modCrop">
          <ac:chgData name="Liliana Cruz Bastidas" userId="2f3d7c50-42ea-49d2-8a48-1a61b5da5f21" providerId="ADAL" clId="{A97B6659-967B-4D62-8F2B-63039D6F47E9}" dt="2022-05-09T13:37:01.550" v="17" actId="732"/>
          <ac:picMkLst>
            <pc:docMk/>
            <pc:sldMk cId="882262982" sldId="270"/>
            <ac:picMk id="10" creationId="{00000000-0000-0000-0000-000000000000}"/>
          </ac:picMkLst>
        </pc:picChg>
      </pc:sldChg>
      <pc:sldChg chg="addSp modSp">
        <pc:chgData name="Liliana Cruz Bastidas" userId="2f3d7c50-42ea-49d2-8a48-1a61b5da5f21" providerId="ADAL" clId="{A97B6659-967B-4D62-8F2B-63039D6F47E9}" dt="2022-05-09T13:39:36.505" v="37" actId="1076"/>
        <pc:sldMkLst>
          <pc:docMk/>
          <pc:sldMk cId="2799571924" sldId="271"/>
        </pc:sldMkLst>
        <pc:spChg chg="mod">
          <ac:chgData name="Liliana Cruz Bastidas" userId="2f3d7c50-42ea-49d2-8a48-1a61b5da5f21" providerId="ADAL" clId="{A97B6659-967B-4D62-8F2B-63039D6F47E9}" dt="2022-05-09T13:39:12.593" v="32" actId="1076"/>
          <ac:spMkLst>
            <pc:docMk/>
            <pc:sldMk cId="2799571924" sldId="271"/>
            <ac:spMk id="2" creationId="{00000000-0000-0000-0000-000000000000}"/>
          </ac:spMkLst>
        </pc:spChg>
        <pc:spChg chg="mod">
          <ac:chgData name="Liliana Cruz Bastidas" userId="2f3d7c50-42ea-49d2-8a48-1a61b5da5f21" providerId="ADAL" clId="{A97B6659-967B-4D62-8F2B-63039D6F47E9}" dt="2022-05-09T13:39:36.505" v="37" actId="1076"/>
          <ac:spMkLst>
            <pc:docMk/>
            <pc:sldMk cId="2799571924" sldId="271"/>
            <ac:spMk id="3" creationId="{00000000-0000-0000-0000-000000000000}"/>
          </ac:spMkLst>
        </pc:spChg>
        <pc:spChg chg="mod">
          <ac:chgData name="Liliana Cruz Bastidas" userId="2f3d7c50-42ea-49d2-8a48-1a61b5da5f21" providerId="ADAL" clId="{A97B6659-967B-4D62-8F2B-63039D6F47E9}" dt="2022-05-09T13:39:28.665" v="36" actId="1076"/>
          <ac:spMkLst>
            <pc:docMk/>
            <pc:sldMk cId="2799571924" sldId="271"/>
            <ac:spMk id="6" creationId="{00000000-0000-0000-0000-000000000000}"/>
          </ac:spMkLst>
        </pc:spChg>
        <pc:picChg chg="add mod">
          <ac:chgData name="Liliana Cruz Bastidas" userId="2f3d7c50-42ea-49d2-8a48-1a61b5da5f21" providerId="ADAL" clId="{A97B6659-967B-4D62-8F2B-63039D6F47E9}" dt="2022-05-09T13:39:01.337" v="30" actId="14100"/>
          <ac:picMkLst>
            <pc:docMk/>
            <pc:sldMk cId="2799571924" sldId="271"/>
            <ac:picMk id="4" creationId="{74D0B085-7CC5-49F1-8EEE-33D584E450C2}"/>
          </ac:picMkLst>
        </pc:picChg>
        <pc:picChg chg="mod modCrop">
          <ac:chgData name="Liliana Cruz Bastidas" userId="2f3d7c50-42ea-49d2-8a48-1a61b5da5f21" providerId="ADAL" clId="{A97B6659-967B-4D62-8F2B-63039D6F47E9}" dt="2022-05-09T13:38:55.481" v="29" actId="1076"/>
          <ac:picMkLst>
            <pc:docMk/>
            <pc:sldMk cId="2799571924" sldId="271"/>
            <ac:picMk id="8" creationId="{00000000-0000-0000-0000-0000000000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740C61-50F3-4910-B59F-E1CAB0182DE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1DEF7C3-0E92-40B2-965F-7644CB8E1BD3}">
      <dgm:prSet phldrT="[Texto]"/>
      <dgm:spPr/>
      <dgm:t>
        <a:bodyPr/>
        <a:lstStyle/>
        <a:p>
          <a:r>
            <a:rPr lang="es-ES" b="1" dirty="0"/>
            <a:t>Administrador</a:t>
          </a:r>
        </a:p>
      </dgm:t>
    </dgm:pt>
    <dgm:pt modelId="{C7F97D36-550B-4DF2-955A-55D1C7A1C4EF}" type="parTrans" cxnId="{27A06CC0-0116-47C0-BA3F-3A367FAA0D43}">
      <dgm:prSet/>
      <dgm:spPr/>
      <dgm:t>
        <a:bodyPr/>
        <a:lstStyle/>
        <a:p>
          <a:endParaRPr lang="es-ES"/>
        </a:p>
      </dgm:t>
    </dgm:pt>
    <dgm:pt modelId="{AED46668-A133-4FE4-A0E6-7F5726FBBCBC}" type="sibTrans" cxnId="{27A06CC0-0116-47C0-BA3F-3A367FAA0D43}">
      <dgm:prSet/>
      <dgm:spPr/>
      <dgm:t>
        <a:bodyPr/>
        <a:lstStyle/>
        <a:p>
          <a:endParaRPr lang="es-ES"/>
        </a:p>
      </dgm:t>
    </dgm:pt>
    <dgm:pt modelId="{38642BCE-D5CB-4662-94E1-232D8C7585B5}">
      <dgm:prSet phldrT="[Texto]"/>
      <dgm:spPr/>
      <dgm:t>
        <a:bodyPr/>
        <a:lstStyle/>
        <a:p>
          <a:pPr algn="l"/>
          <a:r>
            <a:rPr lang="es-CO" dirty="0"/>
            <a:t>Usuario encargado de crear/actualizar las parametrizaciones requeridas dentro del portal de facturación interna, incluyendo la configuración de los usuarios autorizados para ingresar al portal, utilizando para esto el módulo de seguridad.</a:t>
          </a:r>
          <a:endParaRPr lang="es-ES" dirty="0"/>
        </a:p>
      </dgm:t>
    </dgm:pt>
    <dgm:pt modelId="{F1E8FA4D-1D80-4FC3-9EBE-55A69E430D9F}" type="parTrans" cxnId="{495B4D09-B33B-47E3-A9E2-8AA3879BF88B}">
      <dgm:prSet/>
      <dgm:spPr/>
      <dgm:t>
        <a:bodyPr/>
        <a:lstStyle/>
        <a:p>
          <a:endParaRPr lang="es-ES"/>
        </a:p>
      </dgm:t>
    </dgm:pt>
    <dgm:pt modelId="{68BB3FB0-C93E-4374-807E-BCFF31B4A5FE}" type="sibTrans" cxnId="{495B4D09-B33B-47E3-A9E2-8AA3879BF88B}">
      <dgm:prSet/>
      <dgm:spPr/>
      <dgm:t>
        <a:bodyPr/>
        <a:lstStyle/>
        <a:p>
          <a:endParaRPr lang="es-ES"/>
        </a:p>
      </dgm:t>
    </dgm:pt>
    <dgm:pt modelId="{17A7FBB9-E616-4371-A9A6-AB110FF9C101}">
      <dgm:prSet phldrT="[Texto]"/>
      <dgm:spPr/>
      <dgm:t>
        <a:bodyPr/>
        <a:lstStyle/>
        <a:p>
          <a:r>
            <a:rPr lang="es-ES" b="1" dirty="0"/>
            <a:t>Solicitante</a:t>
          </a:r>
        </a:p>
      </dgm:t>
    </dgm:pt>
    <dgm:pt modelId="{B1447951-7861-4162-9C4B-960257CB002C}" type="parTrans" cxnId="{523932E0-0B5F-4864-81AB-64EEB456D47C}">
      <dgm:prSet/>
      <dgm:spPr/>
      <dgm:t>
        <a:bodyPr/>
        <a:lstStyle/>
        <a:p>
          <a:endParaRPr lang="es-ES"/>
        </a:p>
      </dgm:t>
    </dgm:pt>
    <dgm:pt modelId="{60656C85-BC5A-406C-90C6-ED0D679AEBCD}" type="sibTrans" cxnId="{523932E0-0B5F-4864-81AB-64EEB456D47C}">
      <dgm:prSet/>
      <dgm:spPr/>
      <dgm:t>
        <a:bodyPr/>
        <a:lstStyle/>
        <a:p>
          <a:endParaRPr lang="es-ES"/>
        </a:p>
      </dgm:t>
    </dgm:pt>
    <dgm:pt modelId="{B056444C-EC23-4B68-AD16-481748DE6DA0}">
      <dgm:prSet phldrT="[Texto]"/>
      <dgm:spPr/>
      <dgm:t>
        <a:bodyPr/>
        <a:lstStyle/>
        <a:p>
          <a:r>
            <a:rPr lang="es-ES" b="1" dirty="0"/>
            <a:t>Aprobador</a:t>
          </a:r>
        </a:p>
      </dgm:t>
    </dgm:pt>
    <dgm:pt modelId="{C04AEE72-8F79-4C6C-9B07-600D5F6EDB59}" type="parTrans" cxnId="{07F6B7E9-71BA-4A29-9A83-7F81FD882D13}">
      <dgm:prSet/>
      <dgm:spPr/>
      <dgm:t>
        <a:bodyPr/>
        <a:lstStyle/>
        <a:p>
          <a:endParaRPr lang="es-ES"/>
        </a:p>
      </dgm:t>
    </dgm:pt>
    <dgm:pt modelId="{9274D63B-2A2D-4CD4-B054-71EEBC039D8D}" type="sibTrans" cxnId="{07F6B7E9-71BA-4A29-9A83-7F81FD882D13}">
      <dgm:prSet/>
      <dgm:spPr/>
      <dgm:t>
        <a:bodyPr/>
        <a:lstStyle/>
        <a:p>
          <a:endParaRPr lang="es-ES"/>
        </a:p>
      </dgm:t>
    </dgm:pt>
    <dgm:pt modelId="{9CFC39D9-7A81-4ADE-A990-DED9F8BABA00}">
      <dgm:prSet phldrT="[Texto]"/>
      <dgm:spPr/>
      <dgm:t>
        <a:bodyPr/>
        <a:lstStyle/>
        <a:p>
          <a:r>
            <a:rPr lang="es-CO" b="0" i="0" dirty="0"/>
            <a:t>Usuario funcional con privilegios de autorización de solicitudes y anulaciones generadas por usuarios solicitantes.</a:t>
          </a:r>
          <a:endParaRPr lang="es-ES" dirty="0"/>
        </a:p>
      </dgm:t>
    </dgm:pt>
    <dgm:pt modelId="{137917B8-0133-43B9-B2CE-BDD15D0BA176}" type="parTrans" cxnId="{3E33F58C-A922-4350-B54B-685BA8E24A1E}">
      <dgm:prSet/>
      <dgm:spPr/>
      <dgm:t>
        <a:bodyPr/>
        <a:lstStyle/>
        <a:p>
          <a:endParaRPr lang="es-ES"/>
        </a:p>
      </dgm:t>
    </dgm:pt>
    <dgm:pt modelId="{752FD04F-D1E3-4A76-831F-FB7F700D23DD}" type="sibTrans" cxnId="{3E33F58C-A922-4350-B54B-685BA8E24A1E}">
      <dgm:prSet/>
      <dgm:spPr/>
      <dgm:t>
        <a:bodyPr/>
        <a:lstStyle/>
        <a:p>
          <a:endParaRPr lang="es-ES"/>
        </a:p>
      </dgm:t>
    </dgm:pt>
    <dgm:pt modelId="{61CB3CC2-37B8-4105-9DC8-837CA9E8E389}">
      <dgm:prSet phldrT="[Texto]"/>
      <dgm:spPr/>
      <dgm:t>
        <a:bodyPr/>
        <a:lstStyle/>
        <a:p>
          <a:pPr algn="l"/>
          <a:r>
            <a:rPr lang="es-CO" b="0" i="0" dirty="0"/>
            <a:t>Usuario funcional de la aplicación que ingresa a crear solicitudes y anulaciones de facturación interna.</a:t>
          </a:r>
          <a:endParaRPr lang="es-ES" dirty="0"/>
        </a:p>
      </dgm:t>
    </dgm:pt>
    <dgm:pt modelId="{BF975882-B42F-4842-8FC9-AC09A0FFDBCF}" type="parTrans" cxnId="{0B51CC62-C9FD-4DE6-A68A-DC6D241F7BAB}">
      <dgm:prSet/>
      <dgm:spPr/>
      <dgm:t>
        <a:bodyPr/>
        <a:lstStyle/>
        <a:p>
          <a:endParaRPr lang="es-ES"/>
        </a:p>
      </dgm:t>
    </dgm:pt>
    <dgm:pt modelId="{AFBF456E-7961-45BF-8696-805929C37500}" type="sibTrans" cxnId="{0B51CC62-C9FD-4DE6-A68A-DC6D241F7BAB}">
      <dgm:prSet/>
      <dgm:spPr/>
      <dgm:t>
        <a:bodyPr/>
        <a:lstStyle/>
        <a:p>
          <a:endParaRPr lang="es-ES"/>
        </a:p>
      </dgm:t>
    </dgm:pt>
    <dgm:pt modelId="{F8A2E383-8CE5-4103-8A85-2B6EC33D0855}">
      <dgm:prSet phldrT="[Texto]"/>
      <dgm:spPr/>
      <dgm:t>
        <a:bodyPr/>
        <a:lstStyle/>
        <a:p>
          <a:pPr algn="l"/>
          <a:r>
            <a:rPr lang="es-ES" dirty="0"/>
            <a:t>Generación de informes para el seguimiento de su solicitud.</a:t>
          </a:r>
        </a:p>
      </dgm:t>
    </dgm:pt>
    <dgm:pt modelId="{0B31D7D4-9C6E-497B-8CDC-0BFEAA92BD2D}" type="parTrans" cxnId="{267ECA29-8DF8-42A0-BD4B-2C265D847824}">
      <dgm:prSet/>
      <dgm:spPr/>
      <dgm:t>
        <a:bodyPr/>
        <a:lstStyle/>
        <a:p>
          <a:endParaRPr lang="es-ES"/>
        </a:p>
      </dgm:t>
    </dgm:pt>
    <dgm:pt modelId="{DFB78E8F-A46A-40A4-9C02-44D294ACBEE7}" type="sibTrans" cxnId="{267ECA29-8DF8-42A0-BD4B-2C265D847824}">
      <dgm:prSet/>
      <dgm:spPr/>
      <dgm:t>
        <a:bodyPr/>
        <a:lstStyle/>
        <a:p>
          <a:endParaRPr lang="es-ES"/>
        </a:p>
      </dgm:t>
    </dgm:pt>
    <dgm:pt modelId="{F827565D-D884-4450-B321-7801FCD08509}">
      <dgm:prSet phldrT="[Texto]"/>
      <dgm:spPr/>
      <dgm:t>
        <a:bodyPr/>
        <a:lstStyle/>
        <a:p>
          <a:r>
            <a:rPr lang="es-ES" dirty="0"/>
            <a:t>Generación de informes para el seguimiento de su solicitud.</a:t>
          </a:r>
        </a:p>
      </dgm:t>
    </dgm:pt>
    <dgm:pt modelId="{1C6E5F01-F081-41B2-A8AD-BE2EAFF9CB2B}" type="parTrans" cxnId="{3859E922-4BC7-4337-A9A8-A9FF2D8CD7A7}">
      <dgm:prSet/>
      <dgm:spPr/>
      <dgm:t>
        <a:bodyPr/>
        <a:lstStyle/>
        <a:p>
          <a:endParaRPr lang="es-ES"/>
        </a:p>
      </dgm:t>
    </dgm:pt>
    <dgm:pt modelId="{402905D3-9257-436B-A155-AEF0DE816872}" type="sibTrans" cxnId="{3859E922-4BC7-4337-A9A8-A9FF2D8CD7A7}">
      <dgm:prSet/>
      <dgm:spPr/>
      <dgm:t>
        <a:bodyPr/>
        <a:lstStyle/>
        <a:p>
          <a:endParaRPr lang="es-ES"/>
        </a:p>
      </dgm:t>
    </dgm:pt>
    <dgm:pt modelId="{03699AA2-B287-4545-B464-F509497E48EA}" type="pres">
      <dgm:prSet presAssocID="{D5740C61-50F3-4910-B59F-E1CAB0182D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478FE7F-E726-4FED-B7B9-968782A1A79E}" type="pres">
      <dgm:prSet presAssocID="{01DEF7C3-0E92-40B2-965F-7644CB8E1BD3}" presName="composite" presStyleCnt="0"/>
      <dgm:spPr/>
    </dgm:pt>
    <dgm:pt modelId="{2E158F97-E16B-4115-84B5-FD8028891E7A}" type="pres">
      <dgm:prSet presAssocID="{01DEF7C3-0E92-40B2-965F-7644CB8E1BD3}" presName="parTx" presStyleLbl="alignNode1" presStyleIdx="0" presStyleCnt="3" custLinFactNeighborX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7B775A-1FE7-4A50-A316-10CFBA1D3F4A}" type="pres">
      <dgm:prSet presAssocID="{01DEF7C3-0E92-40B2-965F-7644CB8E1BD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6DD104-AFF5-4F37-BD5F-94BF1891E7EB}" type="pres">
      <dgm:prSet presAssocID="{AED46668-A133-4FE4-A0E6-7F5726FBBCBC}" presName="space" presStyleCnt="0"/>
      <dgm:spPr/>
    </dgm:pt>
    <dgm:pt modelId="{221C546E-7DA2-477A-B74D-3F40E1E4B631}" type="pres">
      <dgm:prSet presAssocID="{17A7FBB9-E616-4371-A9A6-AB110FF9C101}" presName="composite" presStyleCnt="0"/>
      <dgm:spPr/>
    </dgm:pt>
    <dgm:pt modelId="{F3810BC6-4511-48E0-8A6C-9AA710C281F1}" type="pres">
      <dgm:prSet presAssocID="{17A7FBB9-E616-4371-A9A6-AB110FF9C10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B02E48-6E46-4A42-A9B2-671E28F8FE8A}" type="pres">
      <dgm:prSet presAssocID="{17A7FBB9-E616-4371-A9A6-AB110FF9C10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B99EA8-E823-4D2A-90E8-F7EFB39789D9}" type="pres">
      <dgm:prSet presAssocID="{60656C85-BC5A-406C-90C6-ED0D679AEBCD}" presName="space" presStyleCnt="0"/>
      <dgm:spPr/>
    </dgm:pt>
    <dgm:pt modelId="{02E050DB-82A4-4787-B6ED-00FFE07B0981}" type="pres">
      <dgm:prSet presAssocID="{B056444C-EC23-4B68-AD16-481748DE6DA0}" presName="composite" presStyleCnt="0"/>
      <dgm:spPr/>
    </dgm:pt>
    <dgm:pt modelId="{4EAABD57-E496-40A6-B587-86310E7C0731}" type="pres">
      <dgm:prSet presAssocID="{B056444C-EC23-4B68-AD16-481748DE6D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8475B8-A8BB-4D19-BF12-FAE20684B1E6}" type="pres">
      <dgm:prSet presAssocID="{B056444C-EC23-4B68-AD16-481748DE6DA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E33F58C-A922-4350-B54B-685BA8E24A1E}" srcId="{B056444C-EC23-4B68-AD16-481748DE6DA0}" destId="{9CFC39D9-7A81-4ADE-A990-DED9F8BABA00}" srcOrd="0" destOrd="0" parTransId="{137917B8-0133-43B9-B2CE-BDD15D0BA176}" sibTransId="{752FD04F-D1E3-4A76-831F-FB7F700D23DD}"/>
    <dgm:cxn modelId="{27A06CC0-0116-47C0-BA3F-3A367FAA0D43}" srcId="{D5740C61-50F3-4910-B59F-E1CAB0182DE7}" destId="{01DEF7C3-0E92-40B2-965F-7644CB8E1BD3}" srcOrd="0" destOrd="0" parTransId="{C7F97D36-550B-4DF2-955A-55D1C7A1C4EF}" sibTransId="{AED46668-A133-4FE4-A0E6-7F5726FBBCBC}"/>
    <dgm:cxn modelId="{BB8EEFCF-0A61-44DF-8D51-D5388A16DDDC}" type="presOf" srcId="{9CFC39D9-7A81-4ADE-A990-DED9F8BABA00}" destId="{988475B8-A8BB-4D19-BF12-FAE20684B1E6}" srcOrd="0" destOrd="0" presId="urn:microsoft.com/office/officeart/2005/8/layout/hList1"/>
    <dgm:cxn modelId="{267ECA29-8DF8-42A0-BD4B-2C265D847824}" srcId="{17A7FBB9-E616-4371-A9A6-AB110FF9C101}" destId="{F8A2E383-8CE5-4103-8A85-2B6EC33D0855}" srcOrd="1" destOrd="0" parTransId="{0B31D7D4-9C6E-497B-8CDC-0BFEAA92BD2D}" sibTransId="{DFB78E8F-A46A-40A4-9C02-44D294ACBEE7}"/>
    <dgm:cxn modelId="{0B51CC62-C9FD-4DE6-A68A-DC6D241F7BAB}" srcId="{17A7FBB9-E616-4371-A9A6-AB110FF9C101}" destId="{61CB3CC2-37B8-4105-9DC8-837CA9E8E389}" srcOrd="0" destOrd="0" parTransId="{BF975882-B42F-4842-8FC9-AC09A0FFDBCF}" sibTransId="{AFBF456E-7961-45BF-8696-805929C37500}"/>
    <dgm:cxn modelId="{2296653D-2FFC-45EF-AA2D-A39086112C82}" type="presOf" srcId="{61CB3CC2-37B8-4105-9DC8-837CA9E8E389}" destId="{B5B02E48-6E46-4A42-A9B2-671E28F8FE8A}" srcOrd="0" destOrd="0" presId="urn:microsoft.com/office/officeart/2005/8/layout/hList1"/>
    <dgm:cxn modelId="{2E5185F3-8738-44A2-988D-4655D48BD158}" type="presOf" srcId="{F8A2E383-8CE5-4103-8A85-2B6EC33D0855}" destId="{B5B02E48-6E46-4A42-A9B2-671E28F8FE8A}" srcOrd="0" destOrd="1" presId="urn:microsoft.com/office/officeart/2005/8/layout/hList1"/>
    <dgm:cxn modelId="{3BF2DE36-16AB-4ACA-AAB2-AC40738221D4}" type="presOf" srcId="{01DEF7C3-0E92-40B2-965F-7644CB8E1BD3}" destId="{2E158F97-E16B-4115-84B5-FD8028891E7A}" srcOrd="0" destOrd="0" presId="urn:microsoft.com/office/officeart/2005/8/layout/hList1"/>
    <dgm:cxn modelId="{07F6B7E9-71BA-4A29-9A83-7F81FD882D13}" srcId="{D5740C61-50F3-4910-B59F-E1CAB0182DE7}" destId="{B056444C-EC23-4B68-AD16-481748DE6DA0}" srcOrd="2" destOrd="0" parTransId="{C04AEE72-8F79-4C6C-9B07-600D5F6EDB59}" sibTransId="{9274D63B-2A2D-4CD4-B054-71EEBC039D8D}"/>
    <dgm:cxn modelId="{495B4D09-B33B-47E3-A9E2-8AA3879BF88B}" srcId="{01DEF7C3-0E92-40B2-965F-7644CB8E1BD3}" destId="{38642BCE-D5CB-4662-94E1-232D8C7585B5}" srcOrd="0" destOrd="0" parTransId="{F1E8FA4D-1D80-4FC3-9EBE-55A69E430D9F}" sibTransId="{68BB3FB0-C93E-4374-807E-BCFF31B4A5FE}"/>
    <dgm:cxn modelId="{574CF4D7-BA40-49D6-8D88-83B03AB84C5B}" type="presOf" srcId="{B056444C-EC23-4B68-AD16-481748DE6DA0}" destId="{4EAABD57-E496-40A6-B587-86310E7C0731}" srcOrd="0" destOrd="0" presId="urn:microsoft.com/office/officeart/2005/8/layout/hList1"/>
    <dgm:cxn modelId="{5D5A60DC-C91A-4B9E-8FA9-3E97137639FD}" type="presOf" srcId="{D5740C61-50F3-4910-B59F-E1CAB0182DE7}" destId="{03699AA2-B287-4545-B464-F509497E48EA}" srcOrd="0" destOrd="0" presId="urn:microsoft.com/office/officeart/2005/8/layout/hList1"/>
    <dgm:cxn modelId="{3859E922-4BC7-4337-A9A8-A9FF2D8CD7A7}" srcId="{B056444C-EC23-4B68-AD16-481748DE6DA0}" destId="{F827565D-D884-4450-B321-7801FCD08509}" srcOrd="1" destOrd="0" parTransId="{1C6E5F01-F081-41B2-A8AD-BE2EAFF9CB2B}" sibTransId="{402905D3-9257-436B-A155-AEF0DE816872}"/>
    <dgm:cxn modelId="{E353AE68-45CB-4FDF-BC2B-4BCCB29B6B5D}" type="presOf" srcId="{17A7FBB9-E616-4371-A9A6-AB110FF9C101}" destId="{F3810BC6-4511-48E0-8A6C-9AA710C281F1}" srcOrd="0" destOrd="0" presId="urn:microsoft.com/office/officeart/2005/8/layout/hList1"/>
    <dgm:cxn modelId="{523932E0-0B5F-4864-81AB-64EEB456D47C}" srcId="{D5740C61-50F3-4910-B59F-E1CAB0182DE7}" destId="{17A7FBB9-E616-4371-A9A6-AB110FF9C101}" srcOrd="1" destOrd="0" parTransId="{B1447951-7861-4162-9C4B-960257CB002C}" sibTransId="{60656C85-BC5A-406C-90C6-ED0D679AEBCD}"/>
    <dgm:cxn modelId="{BEF5533C-BF56-45CD-A511-59D363BC2F68}" type="presOf" srcId="{38642BCE-D5CB-4662-94E1-232D8C7585B5}" destId="{587B775A-1FE7-4A50-A316-10CFBA1D3F4A}" srcOrd="0" destOrd="0" presId="urn:microsoft.com/office/officeart/2005/8/layout/hList1"/>
    <dgm:cxn modelId="{9AD31B61-00CA-432F-AF16-F644957D08D2}" type="presOf" srcId="{F827565D-D884-4450-B321-7801FCD08509}" destId="{988475B8-A8BB-4D19-BF12-FAE20684B1E6}" srcOrd="0" destOrd="1" presId="urn:microsoft.com/office/officeart/2005/8/layout/hList1"/>
    <dgm:cxn modelId="{6C281A1F-510C-47A6-8AFA-00FF0B6A6323}" type="presParOf" srcId="{03699AA2-B287-4545-B464-F509497E48EA}" destId="{6478FE7F-E726-4FED-B7B9-968782A1A79E}" srcOrd="0" destOrd="0" presId="urn:microsoft.com/office/officeart/2005/8/layout/hList1"/>
    <dgm:cxn modelId="{E058CD10-E2AB-495E-B933-886B71839FED}" type="presParOf" srcId="{6478FE7F-E726-4FED-B7B9-968782A1A79E}" destId="{2E158F97-E16B-4115-84B5-FD8028891E7A}" srcOrd="0" destOrd="0" presId="urn:microsoft.com/office/officeart/2005/8/layout/hList1"/>
    <dgm:cxn modelId="{14C8F250-0EAF-4F28-B7B4-85DEAE568FBE}" type="presParOf" srcId="{6478FE7F-E726-4FED-B7B9-968782A1A79E}" destId="{587B775A-1FE7-4A50-A316-10CFBA1D3F4A}" srcOrd="1" destOrd="0" presId="urn:microsoft.com/office/officeart/2005/8/layout/hList1"/>
    <dgm:cxn modelId="{3D63F50A-CF57-4B55-B139-C23AFB99FC3F}" type="presParOf" srcId="{03699AA2-B287-4545-B464-F509497E48EA}" destId="{E46DD104-AFF5-4F37-BD5F-94BF1891E7EB}" srcOrd="1" destOrd="0" presId="urn:microsoft.com/office/officeart/2005/8/layout/hList1"/>
    <dgm:cxn modelId="{342DC728-0564-4F4D-9C86-6E71C9B66E4B}" type="presParOf" srcId="{03699AA2-B287-4545-B464-F509497E48EA}" destId="{221C546E-7DA2-477A-B74D-3F40E1E4B631}" srcOrd="2" destOrd="0" presId="urn:microsoft.com/office/officeart/2005/8/layout/hList1"/>
    <dgm:cxn modelId="{4B342C70-7D8C-4585-983C-1EF9F69C87F5}" type="presParOf" srcId="{221C546E-7DA2-477A-B74D-3F40E1E4B631}" destId="{F3810BC6-4511-48E0-8A6C-9AA710C281F1}" srcOrd="0" destOrd="0" presId="urn:microsoft.com/office/officeart/2005/8/layout/hList1"/>
    <dgm:cxn modelId="{58CC66FC-8726-4D3D-BED0-3477683B3CCF}" type="presParOf" srcId="{221C546E-7DA2-477A-B74D-3F40E1E4B631}" destId="{B5B02E48-6E46-4A42-A9B2-671E28F8FE8A}" srcOrd="1" destOrd="0" presId="urn:microsoft.com/office/officeart/2005/8/layout/hList1"/>
    <dgm:cxn modelId="{1FF82740-611D-4E3C-9358-EEB390E37080}" type="presParOf" srcId="{03699AA2-B287-4545-B464-F509497E48EA}" destId="{E7B99EA8-E823-4D2A-90E8-F7EFB39789D9}" srcOrd="3" destOrd="0" presId="urn:microsoft.com/office/officeart/2005/8/layout/hList1"/>
    <dgm:cxn modelId="{F12C335B-91A7-4CFE-9BBC-A0C532FBE5C8}" type="presParOf" srcId="{03699AA2-B287-4545-B464-F509497E48EA}" destId="{02E050DB-82A4-4787-B6ED-00FFE07B0981}" srcOrd="4" destOrd="0" presId="urn:microsoft.com/office/officeart/2005/8/layout/hList1"/>
    <dgm:cxn modelId="{2ADF1737-6450-4D12-B266-813BF834FB7C}" type="presParOf" srcId="{02E050DB-82A4-4787-B6ED-00FFE07B0981}" destId="{4EAABD57-E496-40A6-B587-86310E7C0731}" srcOrd="0" destOrd="0" presId="urn:microsoft.com/office/officeart/2005/8/layout/hList1"/>
    <dgm:cxn modelId="{C4EB47F4-9312-438F-88E3-9780974B90FA}" type="presParOf" srcId="{02E050DB-82A4-4787-B6ED-00FFE07B0981}" destId="{988475B8-A8BB-4D19-BF12-FAE20684B1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58F97-E16B-4115-84B5-FD8028891E7A}">
      <dsp:nvSpPr>
        <dsp:cNvPr id="0" name=""/>
        <dsp:cNvSpPr/>
      </dsp:nvSpPr>
      <dsp:spPr>
        <a:xfrm>
          <a:off x="2682" y="17929"/>
          <a:ext cx="2615103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Administrador</a:t>
          </a:r>
        </a:p>
      </dsp:txBody>
      <dsp:txXfrm>
        <a:off x="2682" y="17929"/>
        <a:ext cx="2615103" cy="518400"/>
      </dsp:txXfrm>
    </dsp:sp>
    <dsp:sp modelId="{587B775A-1FE7-4A50-A316-10CFBA1D3F4A}">
      <dsp:nvSpPr>
        <dsp:cNvPr id="0" name=""/>
        <dsp:cNvSpPr/>
      </dsp:nvSpPr>
      <dsp:spPr>
        <a:xfrm>
          <a:off x="2682" y="536329"/>
          <a:ext cx="2615103" cy="28657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kern="1200" dirty="0"/>
            <a:t>Usuario encargado de crear/actualizar las parametrizaciones requeridas dentro del portal de facturación interna, incluyendo la configuración de los usuarios autorizados para ingresar al portal, utilizando para esto el módulo de seguridad.</a:t>
          </a:r>
          <a:endParaRPr lang="es-ES" sz="1800" kern="1200" dirty="0"/>
        </a:p>
      </dsp:txBody>
      <dsp:txXfrm>
        <a:off x="2682" y="536329"/>
        <a:ext cx="2615103" cy="2865779"/>
      </dsp:txXfrm>
    </dsp:sp>
    <dsp:sp modelId="{F3810BC6-4511-48E0-8A6C-9AA710C281F1}">
      <dsp:nvSpPr>
        <dsp:cNvPr id="0" name=""/>
        <dsp:cNvSpPr/>
      </dsp:nvSpPr>
      <dsp:spPr>
        <a:xfrm>
          <a:off x="2983900" y="17929"/>
          <a:ext cx="2615103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Solicitante</a:t>
          </a:r>
        </a:p>
      </dsp:txBody>
      <dsp:txXfrm>
        <a:off x="2983900" y="17929"/>
        <a:ext cx="2615103" cy="518400"/>
      </dsp:txXfrm>
    </dsp:sp>
    <dsp:sp modelId="{B5B02E48-6E46-4A42-A9B2-671E28F8FE8A}">
      <dsp:nvSpPr>
        <dsp:cNvPr id="0" name=""/>
        <dsp:cNvSpPr/>
      </dsp:nvSpPr>
      <dsp:spPr>
        <a:xfrm>
          <a:off x="2983900" y="536329"/>
          <a:ext cx="2615103" cy="28657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b="0" i="0" kern="1200" dirty="0"/>
            <a:t>Usuario funcional de la aplicación que ingresa a crear solicitudes y anulaciones de facturación interna.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Generación de informes para el seguimiento de su solicitud.</a:t>
          </a:r>
        </a:p>
      </dsp:txBody>
      <dsp:txXfrm>
        <a:off x="2983900" y="536329"/>
        <a:ext cx="2615103" cy="2865779"/>
      </dsp:txXfrm>
    </dsp:sp>
    <dsp:sp modelId="{4EAABD57-E496-40A6-B587-86310E7C0731}">
      <dsp:nvSpPr>
        <dsp:cNvPr id="0" name=""/>
        <dsp:cNvSpPr/>
      </dsp:nvSpPr>
      <dsp:spPr>
        <a:xfrm>
          <a:off x="5965118" y="17929"/>
          <a:ext cx="2615103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Aprobador</a:t>
          </a:r>
        </a:p>
      </dsp:txBody>
      <dsp:txXfrm>
        <a:off x="5965118" y="17929"/>
        <a:ext cx="2615103" cy="518400"/>
      </dsp:txXfrm>
    </dsp:sp>
    <dsp:sp modelId="{988475B8-A8BB-4D19-BF12-FAE20684B1E6}">
      <dsp:nvSpPr>
        <dsp:cNvPr id="0" name=""/>
        <dsp:cNvSpPr/>
      </dsp:nvSpPr>
      <dsp:spPr>
        <a:xfrm>
          <a:off x="5965118" y="536329"/>
          <a:ext cx="2615103" cy="28657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800" b="0" i="0" kern="1200" dirty="0"/>
            <a:t>Usuario funcional con privilegios de autorización de solicitudes y anulaciones generadas por usuarios solicitantes.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/>
            <a:t>Generación de informes para el seguimiento de su solicitud.</a:t>
          </a:r>
        </a:p>
      </dsp:txBody>
      <dsp:txXfrm>
        <a:off x="5965118" y="536329"/>
        <a:ext cx="2615103" cy="2865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BF1BB-1029-421E-AE49-82CB07298C8C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E78FE-0516-4C6F-A3DA-C3930AC214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118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158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881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79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contenido 2"/>
          <p:cNvSpPr txBox="1">
            <a:spLocks/>
          </p:cNvSpPr>
          <p:nvPr userDrawn="1"/>
        </p:nvSpPr>
        <p:spPr>
          <a:xfrm>
            <a:off x="3862250" y="1981198"/>
            <a:ext cx="8077201" cy="1996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C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01830" y="1"/>
            <a:ext cx="10515600" cy="606392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0845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5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1830" y="1"/>
            <a:ext cx="10515600" cy="577516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737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0795" y="1"/>
            <a:ext cx="10515600" cy="5775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338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8832" y="-3357"/>
            <a:ext cx="10515600" cy="503872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557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88457" y="1"/>
            <a:ext cx="10192351" cy="59676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731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357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548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A7E15-B675-4700-8A0A-2DA99A5D1A59}" type="datetimeFigureOut">
              <a:rPr lang="es-CO" smtClean="0"/>
              <a:t>9/06/2022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93950-94BF-4B43-A328-5ACBBEC66B98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Símbolos Universidad de los Andes | Uniandes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9" t="22850" r="7441" b="26827"/>
          <a:stretch/>
        </p:blipFill>
        <p:spPr bwMode="auto">
          <a:xfrm>
            <a:off x="39042" y="9514"/>
            <a:ext cx="999667" cy="33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864" y="5611849"/>
            <a:ext cx="2993136" cy="125577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033" y="0"/>
            <a:ext cx="841248" cy="7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0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bit.ly/3kh5tB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actinterna.uniandes.edu.c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bit.ly/3kh5tB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 txBox="1">
            <a:spLocks/>
          </p:cNvSpPr>
          <p:nvPr/>
        </p:nvSpPr>
        <p:spPr>
          <a:xfrm>
            <a:off x="834484" y="4965950"/>
            <a:ext cx="9170523" cy="12650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18000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O" sz="28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Al finalizar la sesión, los participantes estarán en capacidad de:</a:t>
            </a:r>
          </a:p>
          <a:p>
            <a:pPr algn="just"/>
            <a:r>
              <a:rPr lang="es-CO" sz="28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Aprobar y/o rechazar solicitudes.</a:t>
            </a:r>
          </a:p>
          <a:p>
            <a:endParaRPr lang="es-CO" sz="2800" b="1" dirty="0">
              <a:solidFill>
                <a:srgbClr val="00206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ítulo 1"/>
          <p:cNvSpPr txBox="1">
            <a:spLocks/>
          </p:cNvSpPr>
          <p:nvPr/>
        </p:nvSpPr>
        <p:spPr>
          <a:xfrm>
            <a:off x="1424307" y="434003"/>
            <a:ext cx="9091294" cy="99060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 de Formación</a:t>
            </a:r>
            <a:endParaRPr lang="es-CO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Uniandes en Oracle Cloud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58762" y="1817016"/>
            <a:ext cx="2015612" cy="50372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Tema:</a:t>
            </a:r>
            <a:endParaRPr lang="es-CO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999525" y="1836784"/>
            <a:ext cx="6144475" cy="444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Portal Facturación Interna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58762" y="2624382"/>
            <a:ext cx="2015612" cy="50372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Módulo:</a:t>
            </a:r>
            <a:endParaRPr lang="es-CO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999525" y="2655030"/>
            <a:ext cx="6144475" cy="4147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 servicio 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58762" y="3406875"/>
            <a:ext cx="2015612" cy="5037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Formador (es):</a:t>
            </a:r>
            <a:endParaRPr lang="es-CO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999525" y="3391515"/>
            <a:ext cx="7005483" cy="521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Sandra Liliana Ojeda Berdugo y Liliana Cruz B.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975923" y="4189112"/>
            <a:ext cx="1632154" cy="58477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/>
              <a:t>Objetivo</a:t>
            </a:r>
            <a:r>
              <a:rPr lang="es-CO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72185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261226" y="182880"/>
            <a:ext cx="10515600" cy="606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/>
              <a:t>Reportes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66948" y="948690"/>
            <a:ext cx="101193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Reporte de Gastos:</a:t>
            </a:r>
          </a:p>
          <a:p>
            <a:endParaRPr lang="es-CO" dirty="0"/>
          </a:p>
          <a:p>
            <a:r>
              <a:rPr lang="es-CO" dirty="0"/>
              <a:t> </a:t>
            </a:r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r>
              <a:rPr lang="es-CO" dirty="0"/>
              <a:t>	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3978528-9454-4B55-A92D-027C41F71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948" y="1482020"/>
            <a:ext cx="10119360" cy="455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ECAADBAF-F53F-4783-B04D-8FB2DE4E2E1B}"/>
              </a:ext>
            </a:extLst>
          </p:cNvPr>
          <p:cNvSpPr/>
          <p:nvPr/>
        </p:nvSpPr>
        <p:spPr>
          <a:xfrm>
            <a:off x="490861" y="3424993"/>
            <a:ext cx="288000" cy="28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1DCB261D-86D4-4181-8204-DA01901A3DC7}"/>
              </a:ext>
            </a:extLst>
          </p:cNvPr>
          <p:cNvCxnSpPr>
            <a:cxnSpLocks/>
            <a:stCxn id="6" idx="6"/>
            <a:endCxn id="9" idx="1"/>
          </p:cNvCxnSpPr>
          <p:nvPr/>
        </p:nvCxnSpPr>
        <p:spPr>
          <a:xfrm>
            <a:off x="778861" y="3568993"/>
            <a:ext cx="4317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redondeado 4">
            <a:hlinkClick r:id="rId2"/>
            <a:extLst>
              <a:ext uri="{FF2B5EF4-FFF2-40B4-BE49-F238E27FC236}">
                <a16:creationId xmlns:a16="http://schemas.microsoft.com/office/drawing/2014/main" id="{116F63B7-281B-4111-BF8A-3061FE9D713C}"/>
              </a:ext>
            </a:extLst>
          </p:cNvPr>
          <p:cNvSpPr/>
          <p:nvPr/>
        </p:nvSpPr>
        <p:spPr>
          <a:xfrm>
            <a:off x="1210578" y="3306098"/>
            <a:ext cx="1239008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Reportar novedad o error </a:t>
            </a:r>
          </a:p>
        </p:txBody>
      </p:sp>
      <p:sp>
        <p:nvSpPr>
          <p:cNvPr id="10" name="Rectángulo redondeado 225">
            <a:extLst>
              <a:ext uri="{FF2B5EF4-FFF2-40B4-BE49-F238E27FC236}">
                <a16:creationId xmlns:a16="http://schemas.microsoft.com/office/drawing/2014/main" id="{2B491949-B7CE-4C3F-8D5F-338A2A906DBC}"/>
              </a:ext>
            </a:extLst>
          </p:cNvPr>
          <p:cNvSpPr/>
          <p:nvPr/>
        </p:nvSpPr>
        <p:spPr>
          <a:xfrm>
            <a:off x="142973" y="6364095"/>
            <a:ext cx="4758145" cy="46428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E0C9DB1C-7B50-4C09-BC13-2BF308EEB25C}"/>
              </a:ext>
            </a:extLst>
          </p:cNvPr>
          <p:cNvGrpSpPr/>
          <p:nvPr/>
        </p:nvGrpSpPr>
        <p:grpSpPr>
          <a:xfrm>
            <a:off x="255803" y="6506419"/>
            <a:ext cx="989711" cy="276999"/>
            <a:chOff x="9399121" y="2659574"/>
            <a:chExt cx="989711" cy="276999"/>
          </a:xfrm>
        </p:grpSpPr>
        <p:sp>
          <p:nvSpPr>
            <p:cNvPr id="12" name="CuadroTexto 19">
              <a:extLst>
                <a:ext uri="{FF2B5EF4-FFF2-40B4-BE49-F238E27FC236}">
                  <a16:creationId xmlns:a16="http://schemas.microsoft.com/office/drawing/2014/main" id="{4173E8C3-B8B4-4C64-92C4-473B1923E2A9}"/>
                </a:ext>
              </a:extLst>
            </p:cNvPr>
            <p:cNvSpPr txBox="1"/>
            <p:nvPr/>
          </p:nvSpPr>
          <p:spPr>
            <a:xfrm>
              <a:off x="9587009" y="2659574"/>
              <a:ext cx="8018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C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Solicitante </a:t>
              </a:r>
            </a:p>
          </p:txBody>
        </p:sp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F9060F0F-E818-478A-BD19-D65AFB7E6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extLst/>
            </a:blip>
            <a:stretch>
              <a:fillRect/>
            </a:stretch>
          </p:blipFill>
          <p:spPr>
            <a:xfrm>
              <a:off x="9399121" y="2700068"/>
              <a:ext cx="195234" cy="223882"/>
            </a:xfrm>
            <a:prstGeom prst="rect">
              <a:avLst/>
            </a:prstGeom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63599A06-A5D4-4F3B-A2E7-02A165A5F83F}"/>
              </a:ext>
            </a:extLst>
          </p:cNvPr>
          <p:cNvGrpSpPr/>
          <p:nvPr/>
        </p:nvGrpSpPr>
        <p:grpSpPr>
          <a:xfrm>
            <a:off x="1242436" y="6502594"/>
            <a:ext cx="1711597" cy="276999"/>
            <a:chOff x="9411137" y="3662238"/>
            <a:chExt cx="2138441" cy="276999"/>
          </a:xfrm>
        </p:grpSpPr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86289DC2-3DD5-4796-B6B6-846B54360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9411137" y="3682137"/>
              <a:ext cx="207372" cy="226681"/>
            </a:xfrm>
            <a:prstGeom prst="rect">
              <a:avLst/>
            </a:prstGeom>
          </p:spPr>
        </p:pic>
        <p:sp>
          <p:nvSpPr>
            <p:cNvPr id="25" name="CuadroTexto 21">
              <a:extLst>
                <a:ext uri="{FF2B5EF4-FFF2-40B4-BE49-F238E27FC236}">
                  <a16:creationId xmlns:a16="http://schemas.microsoft.com/office/drawing/2014/main" id="{5D548036-9EB8-4091-8434-01C14FDEB914}"/>
                </a:ext>
              </a:extLst>
            </p:cNvPr>
            <p:cNvSpPr txBox="1"/>
            <p:nvPr/>
          </p:nvSpPr>
          <p:spPr>
            <a:xfrm>
              <a:off x="9618508" y="3662238"/>
              <a:ext cx="19310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Gestor de presupuesto </a:t>
              </a:r>
              <a:r>
                <a:rPr lang="es-CO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sp>
        <p:nvSpPr>
          <p:cNvPr id="26" name="CuadroTexto 19">
            <a:extLst>
              <a:ext uri="{FF2B5EF4-FFF2-40B4-BE49-F238E27FC236}">
                <a16:creationId xmlns:a16="http://schemas.microsoft.com/office/drawing/2014/main" id="{6269D309-6984-4E46-A78A-F74ECB7A7714}"/>
              </a:ext>
            </a:extLst>
          </p:cNvPr>
          <p:cNvSpPr txBox="1"/>
          <p:nvPr/>
        </p:nvSpPr>
        <p:spPr>
          <a:xfrm>
            <a:off x="326994" y="6222078"/>
            <a:ext cx="129206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Rol en el proceso</a:t>
            </a:r>
          </a:p>
        </p:txBody>
      </p:sp>
      <p:sp>
        <p:nvSpPr>
          <p:cNvPr id="28" name="Rectángulo redondeado 4">
            <a:hlinkClick r:id="rId2"/>
            <a:extLst>
              <a:ext uri="{FF2B5EF4-FFF2-40B4-BE49-F238E27FC236}">
                <a16:creationId xmlns:a16="http://schemas.microsoft.com/office/drawing/2014/main" id="{C68EDB4A-8A30-43C3-A198-A4495A4FBF9A}"/>
              </a:ext>
            </a:extLst>
          </p:cNvPr>
          <p:cNvSpPr/>
          <p:nvPr/>
        </p:nvSpPr>
        <p:spPr>
          <a:xfrm>
            <a:off x="2805884" y="3306098"/>
            <a:ext cx="1213841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Revisar y analizar la novedad</a:t>
            </a:r>
          </a:p>
        </p:txBody>
      </p:sp>
      <p:sp>
        <p:nvSpPr>
          <p:cNvPr id="31" name="Rombo 30">
            <a:extLst>
              <a:ext uri="{FF2B5EF4-FFF2-40B4-BE49-F238E27FC236}">
                <a16:creationId xmlns:a16="http://schemas.microsoft.com/office/drawing/2014/main" id="{FA6D1F8F-2360-48F9-8D6F-3AA23F62106E}"/>
              </a:ext>
            </a:extLst>
          </p:cNvPr>
          <p:cNvSpPr/>
          <p:nvPr/>
        </p:nvSpPr>
        <p:spPr>
          <a:xfrm>
            <a:off x="4686619" y="3353456"/>
            <a:ext cx="428999" cy="431074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2" name="Connector: Elbow 68">
            <a:extLst>
              <a:ext uri="{FF2B5EF4-FFF2-40B4-BE49-F238E27FC236}">
                <a16:creationId xmlns:a16="http://schemas.microsoft.com/office/drawing/2014/main" id="{9284E910-2C19-4EE2-BFA3-132142EACA5B}"/>
              </a:ext>
            </a:extLst>
          </p:cNvPr>
          <p:cNvCxnSpPr>
            <a:cxnSpLocks/>
            <a:stCxn id="31" idx="0"/>
            <a:endCxn id="123" idx="1"/>
          </p:cNvCxnSpPr>
          <p:nvPr/>
        </p:nvCxnSpPr>
        <p:spPr>
          <a:xfrm rot="5400000" flipH="1" flipV="1">
            <a:off x="4947399" y="2876284"/>
            <a:ext cx="430892" cy="52345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or: Elbow 68">
            <a:extLst>
              <a:ext uri="{FF2B5EF4-FFF2-40B4-BE49-F238E27FC236}">
                <a16:creationId xmlns:a16="http://schemas.microsoft.com/office/drawing/2014/main" id="{028C24A6-2920-436F-A123-760C88FA4879}"/>
              </a:ext>
            </a:extLst>
          </p:cNvPr>
          <p:cNvCxnSpPr>
            <a:cxnSpLocks/>
            <a:stCxn id="31" idx="2"/>
            <a:endCxn id="83" idx="1"/>
          </p:cNvCxnSpPr>
          <p:nvPr/>
        </p:nvCxnSpPr>
        <p:spPr>
          <a:xfrm rot="16200000" flipH="1">
            <a:off x="4960286" y="3725362"/>
            <a:ext cx="426742" cy="54507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B6FD5C45-B565-48C4-85E4-8555645B8684}"/>
              </a:ext>
            </a:extLst>
          </p:cNvPr>
          <p:cNvCxnSpPr>
            <a:cxnSpLocks/>
            <a:stCxn id="9" idx="3"/>
            <a:endCxn id="28" idx="1"/>
          </p:cNvCxnSpPr>
          <p:nvPr/>
        </p:nvCxnSpPr>
        <p:spPr>
          <a:xfrm>
            <a:off x="2449586" y="3568993"/>
            <a:ext cx="3562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B1749367-6D8D-4503-8BB3-5D8D04CB9759}"/>
              </a:ext>
            </a:extLst>
          </p:cNvPr>
          <p:cNvCxnSpPr>
            <a:cxnSpLocks/>
            <a:stCxn id="28" idx="3"/>
            <a:endCxn id="31" idx="1"/>
          </p:cNvCxnSpPr>
          <p:nvPr/>
        </p:nvCxnSpPr>
        <p:spPr>
          <a:xfrm>
            <a:off x="4019725" y="3568993"/>
            <a:ext cx="6668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43ECC68A-66B6-41A8-AF14-C828C7C5AF0A}"/>
              </a:ext>
            </a:extLst>
          </p:cNvPr>
          <p:cNvSpPr/>
          <p:nvPr/>
        </p:nvSpPr>
        <p:spPr>
          <a:xfrm>
            <a:off x="7010694" y="4067272"/>
            <a:ext cx="288000" cy="28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Rectángulo redondeado 4">
            <a:hlinkClick r:id="rId2"/>
            <a:extLst>
              <a:ext uri="{FF2B5EF4-FFF2-40B4-BE49-F238E27FC236}">
                <a16:creationId xmlns:a16="http://schemas.microsoft.com/office/drawing/2014/main" id="{78C0F753-BFB4-4421-BE4B-62F22F507417}"/>
              </a:ext>
            </a:extLst>
          </p:cNvPr>
          <p:cNvSpPr/>
          <p:nvPr/>
        </p:nvSpPr>
        <p:spPr>
          <a:xfrm>
            <a:off x="7022085" y="2664865"/>
            <a:ext cx="1213841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Revisar y analizar el caso</a:t>
            </a:r>
          </a:p>
        </p:txBody>
      </p:sp>
      <p:sp>
        <p:nvSpPr>
          <p:cNvPr id="52" name="Rombo 51">
            <a:extLst>
              <a:ext uri="{FF2B5EF4-FFF2-40B4-BE49-F238E27FC236}">
                <a16:creationId xmlns:a16="http://schemas.microsoft.com/office/drawing/2014/main" id="{AC290A64-032B-4F09-BFA3-600675EFC6CB}"/>
              </a:ext>
            </a:extLst>
          </p:cNvPr>
          <p:cNvSpPr/>
          <p:nvPr/>
        </p:nvSpPr>
        <p:spPr>
          <a:xfrm>
            <a:off x="9004130" y="2712223"/>
            <a:ext cx="428999" cy="431074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73834D26-3A5F-4CCA-86BC-E2393A49DCBE}"/>
              </a:ext>
            </a:extLst>
          </p:cNvPr>
          <p:cNvCxnSpPr>
            <a:cxnSpLocks/>
            <a:stCxn id="46" idx="3"/>
            <a:endCxn id="52" idx="1"/>
          </p:cNvCxnSpPr>
          <p:nvPr/>
        </p:nvCxnSpPr>
        <p:spPr>
          <a:xfrm>
            <a:off x="8235926" y="2927760"/>
            <a:ext cx="7682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or: Elbow 68">
            <a:extLst>
              <a:ext uri="{FF2B5EF4-FFF2-40B4-BE49-F238E27FC236}">
                <a16:creationId xmlns:a16="http://schemas.microsoft.com/office/drawing/2014/main" id="{E64A892B-5958-4179-8357-0258F4D06892}"/>
              </a:ext>
            </a:extLst>
          </p:cNvPr>
          <p:cNvCxnSpPr>
            <a:cxnSpLocks/>
            <a:stCxn id="52" idx="0"/>
            <a:endCxn id="132" idx="1"/>
          </p:cNvCxnSpPr>
          <p:nvPr/>
        </p:nvCxnSpPr>
        <p:spPr>
          <a:xfrm rot="5400000" flipH="1" flipV="1">
            <a:off x="9387608" y="2319829"/>
            <a:ext cx="223417" cy="56137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or: Elbow 68">
            <a:extLst>
              <a:ext uri="{FF2B5EF4-FFF2-40B4-BE49-F238E27FC236}">
                <a16:creationId xmlns:a16="http://schemas.microsoft.com/office/drawing/2014/main" id="{60770235-174B-4F53-89CA-CFB4184C49D3}"/>
              </a:ext>
            </a:extLst>
          </p:cNvPr>
          <p:cNvCxnSpPr>
            <a:cxnSpLocks/>
            <a:stCxn id="52" idx="2"/>
            <a:endCxn id="130" idx="0"/>
          </p:cNvCxnSpPr>
          <p:nvPr/>
        </p:nvCxnSpPr>
        <p:spPr>
          <a:xfrm rot="5400000">
            <a:off x="8911169" y="3450758"/>
            <a:ext cx="614923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Elipse 62">
            <a:extLst>
              <a:ext uri="{FF2B5EF4-FFF2-40B4-BE49-F238E27FC236}">
                <a16:creationId xmlns:a16="http://schemas.microsoft.com/office/drawing/2014/main" id="{638EB57C-D0E7-4086-8444-49B9C099EE71}"/>
              </a:ext>
            </a:extLst>
          </p:cNvPr>
          <p:cNvSpPr/>
          <p:nvPr/>
        </p:nvSpPr>
        <p:spPr>
          <a:xfrm>
            <a:off x="11279260" y="2349069"/>
            <a:ext cx="288000" cy="28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8" name="Imagen 67">
            <a:extLst>
              <a:ext uri="{FF2B5EF4-FFF2-40B4-BE49-F238E27FC236}">
                <a16:creationId xmlns:a16="http://schemas.microsoft.com/office/drawing/2014/main" id="{E2796D55-8A2E-4A1B-ADCE-C2227516D97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2248087" y="3149192"/>
            <a:ext cx="195234" cy="223882"/>
          </a:xfrm>
          <a:prstGeom prst="rect">
            <a:avLst/>
          </a:prstGeom>
        </p:spPr>
      </p:pic>
      <p:pic>
        <p:nvPicPr>
          <p:cNvPr id="69" name="Imagen 68">
            <a:extLst>
              <a:ext uri="{FF2B5EF4-FFF2-40B4-BE49-F238E27FC236}">
                <a16:creationId xmlns:a16="http://schemas.microsoft.com/office/drawing/2014/main" id="{EA2562C2-900F-48DC-B604-5CEE56665E7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24489" y="3157099"/>
            <a:ext cx="195235" cy="227915"/>
          </a:xfrm>
          <a:prstGeom prst="rect">
            <a:avLst/>
          </a:prstGeom>
        </p:spPr>
      </p:pic>
      <p:sp>
        <p:nvSpPr>
          <p:cNvPr id="84" name="Rectángulo 83">
            <a:extLst>
              <a:ext uri="{FF2B5EF4-FFF2-40B4-BE49-F238E27FC236}">
                <a16:creationId xmlns:a16="http://schemas.microsoft.com/office/drawing/2014/main" id="{F9D9DC4D-66C4-4560-A85F-178BE3A361A1}"/>
              </a:ext>
            </a:extLst>
          </p:cNvPr>
          <p:cNvSpPr/>
          <p:nvPr/>
        </p:nvSpPr>
        <p:spPr>
          <a:xfrm>
            <a:off x="4046635" y="3758244"/>
            <a:ext cx="817566" cy="380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¿El gestor de presupuesto pudo resolver el caso?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10CFEF99-E787-4272-9061-00CD885958BD}"/>
              </a:ext>
            </a:extLst>
          </p:cNvPr>
          <p:cNvSpPr/>
          <p:nvPr/>
        </p:nvSpPr>
        <p:spPr>
          <a:xfrm>
            <a:off x="9471924" y="2252949"/>
            <a:ext cx="288000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EDFE8200-DE86-4D94-B04C-3594E7F261E8}"/>
              </a:ext>
            </a:extLst>
          </p:cNvPr>
          <p:cNvSpPr/>
          <p:nvPr/>
        </p:nvSpPr>
        <p:spPr>
          <a:xfrm>
            <a:off x="9218628" y="3525024"/>
            <a:ext cx="327691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EB3443D2-F5F2-4EBF-82C4-817CDC4AAF79}"/>
              </a:ext>
            </a:extLst>
          </p:cNvPr>
          <p:cNvSpPr/>
          <p:nvPr/>
        </p:nvSpPr>
        <p:spPr>
          <a:xfrm>
            <a:off x="5115618" y="2642513"/>
            <a:ext cx="329376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D8C030AA-D995-4E3C-ADC0-699466D67489}"/>
              </a:ext>
            </a:extLst>
          </p:cNvPr>
          <p:cNvSpPr/>
          <p:nvPr/>
        </p:nvSpPr>
        <p:spPr>
          <a:xfrm>
            <a:off x="5129954" y="3992529"/>
            <a:ext cx="353159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34" name="Título 1">
            <a:extLst>
              <a:ext uri="{FF2B5EF4-FFF2-40B4-BE49-F238E27FC236}">
                <a16:creationId xmlns:a16="http://schemas.microsoft.com/office/drawing/2014/main" id="{83D46A0F-9B15-493E-80DE-82D02E4946AC}"/>
              </a:ext>
            </a:extLst>
          </p:cNvPr>
          <p:cNvSpPr txBox="1">
            <a:spLocks/>
          </p:cNvSpPr>
          <p:nvPr/>
        </p:nvSpPr>
        <p:spPr>
          <a:xfrm>
            <a:off x="1207316" y="99294"/>
            <a:ext cx="7461556" cy="67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/>
              <a:t>Modelo de servicio ante errores o novedades del portal</a:t>
            </a:r>
          </a:p>
        </p:txBody>
      </p: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FEA9C0A-5109-427D-A1B9-FF22D471A509}"/>
              </a:ext>
            </a:extLst>
          </p:cNvPr>
          <p:cNvGrpSpPr/>
          <p:nvPr/>
        </p:nvGrpSpPr>
        <p:grpSpPr>
          <a:xfrm>
            <a:off x="3005102" y="6497333"/>
            <a:ext cx="1422770" cy="276999"/>
            <a:chOff x="9411137" y="3662238"/>
            <a:chExt cx="1848971" cy="276999"/>
          </a:xfrm>
        </p:grpSpPr>
        <p:pic>
          <p:nvPicPr>
            <p:cNvPr id="79" name="Imagen 78">
              <a:extLst>
                <a:ext uri="{FF2B5EF4-FFF2-40B4-BE49-F238E27FC236}">
                  <a16:creationId xmlns:a16="http://schemas.microsoft.com/office/drawing/2014/main" id="{FCFDA49A-F648-43A7-BCFB-1DC0B8CD5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9411137" y="3682137"/>
              <a:ext cx="207372" cy="226681"/>
            </a:xfrm>
            <a:prstGeom prst="rect">
              <a:avLst/>
            </a:prstGeom>
          </p:spPr>
        </p:pic>
        <p:sp>
          <p:nvSpPr>
            <p:cNvPr id="82" name="CuadroTexto 21">
              <a:extLst>
                <a:ext uri="{FF2B5EF4-FFF2-40B4-BE49-F238E27FC236}">
                  <a16:creationId xmlns:a16="http://schemas.microsoft.com/office/drawing/2014/main" id="{360EB979-EFC0-4ECC-A192-2469CB8EC386}"/>
                </a:ext>
              </a:extLst>
            </p:cNvPr>
            <p:cNvSpPr txBox="1"/>
            <p:nvPr/>
          </p:nvSpPr>
          <p:spPr>
            <a:xfrm>
              <a:off x="9618509" y="3662238"/>
              <a:ext cx="1641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Administrador </a:t>
              </a:r>
              <a:r>
                <a:rPr lang="es-CO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sp>
        <p:nvSpPr>
          <p:cNvPr id="83" name="Rectángulo redondeado 4">
            <a:hlinkClick r:id="rId2"/>
            <a:extLst>
              <a:ext uri="{FF2B5EF4-FFF2-40B4-BE49-F238E27FC236}">
                <a16:creationId xmlns:a16="http://schemas.microsoft.com/office/drawing/2014/main" id="{8D2DFB19-DF88-4457-952E-F726FFEDA9DC}"/>
              </a:ext>
            </a:extLst>
          </p:cNvPr>
          <p:cNvSpPr/>
          <p:nvPr/>
        </p:nvSpPr>
        <p:spPr>
          <a:xfrm>
            <a:off x="5446196" y="3948377"/>
            <a:ext cx="1357275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Notificar al usuario la solución a su solicitud </a:t>
            </a:r>
          </a:p>
        </p:txBody>
      </p:sp>
      <p:cxnSp>
        <p:nvCxnSpPr>
          <p:cNvPr id="91" name="Conector recto de flecha 90">
            <a:extLst>
              <a:ext uri="{FF2B5EF4-FFF2-40B4-BE49-F238E27FC236}">
                <a16:creationId xmlns:a16="http://schemas.microsoft.com/office/drawing/2014/main" id="{7D43950E-929D-43E0-89CB-F644B0947D95}"/>
              </a:ext>
            </a:extLst>
          </p:cNvPr>
          <p:cNvCxnSpPr>
            <a:cxnSpLocks/>
            <a:stCxn id="83" idx="3"/>
            <a:endCxn id="44" idx="2"/>
          </p:cNvCxnSpPr>
          <p:nvPr/>
        </p:nvCxnSpPr>
        <p:spPr>
          <a:xfrm>
            <a:off x="6803471" y="4211272"/>
            <a:ext cx="2072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3" name="Imagen 112">
            <a:extLst>
              <a:ext uri="{FF2B5EF4-FFF2-40B4-BE49-F238E27FC236}">
                <a16:creationId xmlns:a16="http://schemas.microsoft.com/office/drawing/2014/main" id="{B5234F7C-C929-4E29-BA1C-100F9270C87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8236" y="3815109"/>
            <a:ext cx="195235" cy="227915"/>
          </a:xfrm>
          <a:prstGeom prst="rect">
            <a:avLst/>
          </a:prstGeom>
        </p:spPr>
      </p:pic>
      <p:sp>
        <p:nvSpPr>
          <p:cNvPr id="123" name="Rectángulo redondeado 4">
            <a:hlinkClick r:id="rId2"/>
            <a:extLst>
              <a:ext uri="{FF2B5EF4-FFF2-40B4-BE49-F238E27FC236}">
                <a16:creationId xmlns:a16="http://schemas.microsoft.com/office/drawing/2014/main" id="{797AAFE4-F6A1-43E8-B951-9282047CD9CC}"/>
              </a:ext>
            </a:extLst>
          </p:cNvPr>
          <p:cNvSpPr/>
          <p:nvPr/>
        </p:nvSpPr>
        <p:spPr>
          <a:xfrm>
            <a:off x="5424572" y="2615367"/>
            <a:ext cx="1213841" cy="6143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Escalar la solicitud al administrador de la plataforma</a:t>
            </a:r>
          </a:p>
        </p:txBody>
      </p:sp>
      <p:cxnSp>
        <p:nvCxnSpPr>
          <p:cNvPr id="124" name="Conector recto de flecha 123">
            <a:extLst>
              <a:ext uri="{FF2B5EF4-FFF2-40B4-BE49-F238E27FC236}">
                <a16:creationId xmlns:a16="http://schemas.microsoft.com/office/drawing/2014/main" id="{191DF8DC-1063-4810-8755-55F4284C5628}"/>
              </a:ext>
            </a:extLst>
          </p:cNvPr>
          <p:cNvCxnSpPr>
            <a:cxnSpLocks/>
            <a:stCxn id="123" idx="3"/>
            <a:endCxn id="46" idx="1"/>
          </p:cNvCxnSpPr>
          <p:nvPr/>
        </p:nvCxnSpPr>
        <p:spPr>
          <a:xfrm>
            <a:off x="6638413" y="2922564"/>
            <a:ext cx="383672" cy="5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5" name="Imagen 124">
            <a:extLst>
              <a:ext uri="{FF2B5EF4-FFF2-40B4-BE49-F238E27FC236}">
                <a16:creationId xmlns:a16="http://schemas.microsoft.com/office/drawing/2014/main" id="{C85EDC4E-438D-4BF7-B784-FE939F7F146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40376" y="2470949"/>
            <a:ext cx="195235" cy="227915"/>
          </a:xfrm>
          <a:prstGeom prst="rect">
            <a:avLst/>
          </a:prstGeom>
        </p:spPr>
      </p:pic>
      <p:pic>
        <p:nvPicPr>
          <p:cNvPr id="127" name="Imagen 126">
            <a:extLst>
              <a:ext uri="{FF2B5EF4-FFF2-40B4-BE49-F238E27FC236}">
                <a16:creationId xmlns:a16="http://schemas.microsoft.com/office/drawing/2014/main" id="{8325846A-5EE6-4A93-BBB6-394E000356B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045697" y="2512454"/>
            <a:ext cx="195235" cy="227915"/>
          </a:xfrm>
          <a:prstGeom prst="rect">
            <a:avLst/>
          </a:prstGeom>
        </p:spPr>
      </p:pic>
      <p:sp>
        <p:nvSpPr>
          <p:cNvPr id="128" name="Rectángulo 127">
            <a:extLst>
              <a:ext uri="{FF2B5EF4-FFF2-40B4-BE49-F238E27FC236}">
                <a16:creationId xmlns:a16="http://schemas.microsoft.com/office/drawing/2014/main" id="{E074894D-4044-4FB9-8D83-D5DAB620E972}"/>
              </a:ext>
            </a:extLst>
          </p:cNvPr>
          <p:cNvSpPr/>
          <p:nvPr/>
        </p:nvSpPr>
        <p:spPr>
          <a:xfrm>
            <a:off x="8299229" y="2371436"/>
            <a:ext cx="798836" cy="380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¿El administrador  pudo resolver el caso?</a:t>
            </a:r>
          </a:p>
        </p:txBody>
      </p:sp>
      <p:sp>
        <p:nvSpPr>
          <p:cNvPr id="130" name="Rectángulo redondeado 4">
            <a:hlinkClick r:id="rId2"/>
            <a:extLst>
              <a:ext uri="{FF2B5EF4-FFF2-40B4-BE49-F238E27FC236}">
                <a16:creationId xmlns:a16="http://schemas.microsoft.com/office/drawing/2014/main" id="{5C6F0D5B-2674-4D04-A55C-9559635F6296}"/>
              </a:ext>
            </a:extLst>
          </p:cNvPr>
          <p:cNvSpPr/>
          <p:nvPr/>
        </p:nvSpPr>
        <p:spPr>
          <a:xfrm>
            <a:off x="8611708" y="3758220"/>
            <a:ext cx="1213841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Escalar el caso a la DSIT </a:t>
            </a:r>
          </a:p>
        </p:txBody>
      </p:sp>
      <p:sp>
        <p:nvSpPr>
          <p:cNvPr id="132" name="Rectángulo redondeado 4">
            <a:hlinkClick r:id="rId2"/>
            <a:extLst>
              <a:ext uri="{FF2B5EF4-FFF2-40B4-BE49-F238E27FC236}">
                <a16:creationId xmlns:a16="http://schemas.microsoft.com/office/drawing/2014/main" id="{80522835-4996-49F7-AB8A-B628E16CA152}"/>
              </a:ext>
            </a:extLst>
          </p:cNvPr>
          <p:cNvSpPr/>
          <p:nvPr/>
        </p:nvSpPr>
        <p:spPr>
          <a:xfrm>
            <a:off x="9780002" y="2225911"/>
            <a:ext cx="1357275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Notificar al usuario la solución a su solicitud </a:t>
            </a:r>
          </a:p>
        </p:txBody>
      </p:sp>
      <p:cxnSp>
        <p:nvCxnSpPr>
          <p:cNvPr id="135" name="Conector recto de flecha 134">
            <a:extLst>
              <a:ext uri="{FF2B5EF4-FFF2-40B4-BE49-F238E27FC236}">
                <a16:creationId xmlns:a16="http://schemas.microsoft.com/office/drawing/2014/main" id="{7C0969D6-8C8A-4972-902F-833B5E702529}"/>
              </a:ext>
            </a:extLst>
          </p:cNvPr>
          <p:cNvCxnSpPr>
            <a:cxnSpLocks/>
            <a:stCxn id="132" idx="3"/>
            <a:endCxn id="63" idx="2"/>
          </p:cNvCxnSpPr>
          <p:nvPr/>
        </p:nvCxnSpPr>
        <p:spPr>
          <a:xfrm>
            <a:off x="11137277" y="2488806"/>
            <a:ext cx="141983" cy="4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6" name="Imagen 135">
            <a:extLst>
              <a:ext uri="{FF2B5EF4-FFF2-40B4-BE49-F238E27FC236}">
                <a16:creationId xmlns:a16="http://schemas.microsoft.com/office/drawing/2014/main" id="{32CF3941-4221-4732-805B-F631B305928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626526" y="3644262"/>
            <a:ext cx="195235" cy="227915"/>
          </a:xfrm>
          <a:prstGeom prst="rect">
            <a:avLst/>
          </a:prstGeom>
        </p:spPr>
      </p:pic>
      <p:pic>
        <p:nvPicPr>
          <p:cNvPr id="137" name="Imagen 136">
            <a:extLst>
              <a:ext uri="{FF2B5EF4-FFF2-40B4-BE49-F238E27FC236}">
                <a16:creationId xmlns:a16="http://schemas.microsoft.com/office/drawing/2014/main" id="{FB30BDCE-7D4B-40C5-8B54-BD805C35BEF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42042" y="2056750"/>
            <a:ext cx="195235" cy="227915"/>
          </a:xfrm>
          <a:prstGeom prst="rect">
            <a:avLst/>
          </a:prstGeom>
        </p:spPr>
      </p:pic>
      <p:grpSp>
        <p:nvGrpSpPr>
          <p:cNvPr id="138" name="Grupo 137">
            <a:extLst>
              <a:ext uri="{FF2B5EF4-FFF2-40B4-BE49-F238E27FC236}">
                <a16:creationId xmlns:a16="http://schemas.microsoft.com/office/drawing/2014/main" id="{3F7558C3-CF51-4FC5-91A3-AEE0B1070864}"/>
              </a:ext>
            </a:extLst>
          </p:cNvPr>
          <p:cNvGrpSpPr/>
          <p:nvPr/>
        </p:nvGrpSpPr>
        <p:grpSpPr>
          <a:xfrm>
            <a:off x="4219475" y="6499825"/>
            <a:ext cx="1422770" cy="276999"/>
            <a:chOff x="9411137" y="3662238"/>
            <a:chExt cx="1848971" cy="276999"/>
          </a:xfrm>
        </p:grpSpPr>
        <p:pic>
          <p:nvPicPr>
            <p:cNvPr id="139" name="Imagen 138">
              <a:extLst>
                <a:ext uri="{FF2B5EF4-FFF2-40B4-BE49-F238E27FC236}">
                  <a16:creationId xmlns:a16="http://schemas.microsoft.com/office/drawing/2014/main" id="{9DEB7A91-6DC4-4E2C-9988-08DC482FB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9411137" y="3682137"/>
              <a:ext cx="207372" cy="226681"/>
            </a:xfrm>
            <a:prstGeom prst="rect">
              <a:avLst/>
            </a:prstGeom>
          </p:spPr>
        </p:pic>
        <p:sp>
          <p:nvSpPr>
            <p:cNvPr id="140" name="CuadroTexto 21">
              <a:extLst>
                <a:ext uri="{FF2B5EF4-FFF2-40B4-BE49-F238E27FC236}">
                  <a16:creationId xmlns:a16="http://schemas.microsoft.com/office/drawing/2014/main" id="{4638F81F-25DD-4484-A437-95C51EF2487A}"/>
                </a:ext>
              </a:extLst>
            </p:cNvPr>
            <p:cNvSpPr txBox="1"/>
            <p:nvPr/>
          </p:nvSpPr>
          <p:spPr>
            <a:xfrm>
              <a:off x="9618509" y="3662238"/>
              <a:ext cx="1641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DSIT </a:t>
              </a:r>
              <a:r>
                <a:rPr lang="es-CO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sp>
        <p:nvSpPr>
          <p:cNvPr id="141" name="Rectángulo redondeado 4">
            <a:hlinkClick r:id="rId2"/>
            <a:extLst>
              <a:ext uri="{FF2B5EF4-FFF2-40B4-BE49-F238E27FC236}">
                <a16:creationId xmlns:a16="http://schemas.microsoft.com/office/drawing/2014/main" id="{87B2ADBA-8130-4DD4-9AF9-0A8EF60B2C6B}"/>
              </a:ext>
            </a:extLst>
          </p:cNvPr>
          <p:cNvSpPr/>
          <p:nvPr/>
        </p:nvSpPr>
        <p:spPr>
          <a:xfrm>
            <a:off x="8616309" y="4517206"/>
            <a:ext cx="1213841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Notificar el análisis o solución del caso</a:t>
            </a:r>
          </a:p>
        </p:txBody>
      </p:sp>
      <p:cxnSp>
        <p:nvCxnSpPr>
          <p:cNvPr id="142" name="Conector recto de flecha 141">
            <a:extLst>
              <a:ext uri="{FF2B5EF4-FFF2-40B4-BE49-F238E27FC236}">
                <a16:creationId xmlns:a16="http://schemas.microsoft.com/office/drawing/2014/main" id="{83345982-0967-4EB9-9EED-FE1686394856}"/>
              </a:ext>
            </a:extLst>
          </p:cNvPr>
          <p:cNvCxnSpPr>
            <a:cxnSpLocks/>
            <a:stCxn id="130" idx="2"/>
            <a:endCxn id="141" idx="0"/>
          </p:cNvCxnSpPr>
          <p:nvPr/>
        </p:nvCxnSpPr>
        <p:spPr>
          <a:xfrm>
            <a:off x="9218629" y="4284010"/>
            <a:ext cx="4601" cy="233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" name="Imagen 142">
            <a:extLst>
              <a:ext uri="{FF2B5EF4-FFF2-40B4-BE49-F238E27FC236}">
                <a16:creationId xmlns:a16="http://schemas.microsoft.com/office/drawing/2014/main" id="{E1D4B1D9-50A0-4008-A465-665AE1403D2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662190" y="4389323"/>
            <a:ext cx="159571" cy="226681"/>
          </a:xfrm>
          <a:prstGeom prst="rect">
            <a:avLst/>
          </a:prstGeom>
        </p:spPr>
      </p:pic>
      <p:sp>
        <p:nvSpPr>
          <p:cNvPr id="144" name="Elipse 143">
            <a:extLst>
              <a:ext uri="{FF2B5EF4-FFF2-40B4-BE49-F238E27FC236}">
                <a16:creationId xmlns:a16="http://schemas.microsoft.com/office/drawing/2014/main" id="{3B61D2ED-8375-495A-8B5A-BCDAF95F89A4}"/>
              </a:ext>
            </a:extLst>
          </p:cNvPr>
          <p:cNvSpPr/>
          <p:nvPr/>
        </p:nvSpPr>
        <p:spPr>
          <a:xfrm>
            <a:off x="10314639" y="4636101"/>
            <a:ext cx="288000" cy="28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5" name="Conector recto de flecha 144">
            <a:extLst>
              <a:ext uri="{FF2B5EF4-FFF2-40B4-BE49-F238E27FC236}">
                <a16:creationId xmlns:a16="http://schemas.microsoft.com/office/drawing/2014/main" id="{80CC7FA7-E42D-4405-821D-B226A4F9D036}"/>
              </a:ext>
            </a:extLst>
          </p:cNvPr>
          <p:cNvCxnSpPr>
            <a:cxnSpLocks/>
            <a:stCxn id="141" idx="3"/>
            <a:endCxn id="144" idx="2"/>
          </p:cNvCxnSpPr>
          <p:nvPr/>
        </p:nvCxnSpPr>
        <p:spPr>
          <a:xfrm>
            <a:off x="9830150" y="4780101"/>
            <a:ext cx="4844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0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Inquietudes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01830" y="1280160"/>
            <a:ext cx="10153850" cy="4558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3200" dirty="0" err="1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434" y="1528762"/>
            <a:ext cx="2965541" cy="425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Evaluación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70709" y="2898127"/>
            <a:ext cx="109935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/>
              <a:t>Vamos a diligenciar una corta encuesta  en el link enviado por el chat. </a:t>
            </a:r>
          </a:p>
        </p:txBody>
      </p:sp>
    </p:spTree>
    <p:extLst>
      <p:ext uri="{BB962C8B-B14F-4D97-AF65-F5344CB8AC3E}">
        <p14:creationId xmlns:p14="http://schemas.microsoft.com/office/powerpoint/2010/main" val="805901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9379" y="3501829"/>
            <a:ext cx="10515600" cy="606392"/>
          </a:xfrm>
        </p:spPr>
        <p:txBody>
          <a:bodyPr>
            <a:noAutofit/>
          </a:bodyPr>
          <a:lstStyle/>
          <a:p>
            <a:pPr algn="ctr"/>
            <a:r>
              <a:rPr lang="es-CO" sz="9600" dirty="0"/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29107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1830" y="1"/>
            <a:ext cx="10515600" cy="698090"/>
          </a:xfrm>
        </p:spPr>
        <p:txBody>
          <a:bodyPr>
            <a:normAutofit/>
          </a:bodyPr>
          <a:lstStyle/>
          <a:p>
            <a:r>
              <a:rPr lang="es-CO" sz="3000" dirty="0"/>
              <a:t>Reglas del juego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38223" y="946298"/>
            <a:ext cx="111716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s-CO" sz="2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Participar activamente.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CO" sz="2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Respetar la opinión de los demás.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CO" sz="2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Foco (estar aquí y ahora).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CO" sz="2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Mantener el micrófono silenciado, activarlo al participar.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CO" sz="2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Pedir la palabra.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CO" sz="2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Este es el espacio para resolver dudas. ¡Lánzate a preguntar!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s-CO" sz="2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Se recomienda tomar esta sesión en PC, no desde teléfonos móviles.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s-CO" sz="2400" u="sng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Únicamente</a:t>
            </a:r>
            <a:r>
              <a:rPr lang="es-CO" sz="2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los formadores harán grabación de la sesión, quienes la publicarán en el canal </a:t>
            </a:r>
            <a:r>
              <a:rPr lang="es-CO" sz="240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stream</a:t>
            </a:r>
            <a:r>
              <a:rPr lang="es-CO" sz="2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del proyecto Oracle para consulta libre de los asistentes.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s-CO" sz="28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s-CO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234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1830" y="91441"/>
            <a:ext cx="10515600" cy="606392"/>
          </a:xfrm>
        </p:spPr>
        <p:txBody>
          <a:bodyPr>
            <a:normAutofit fontScale="90000"/>
          </a:bodyPr>
          <a:lstStyle/>
          <a:p>
            <a:r>
              <a:rPr lang="es-CO" dirty="0"/>
              <a:t>Conceptos básicos / Glosario</a:t>
            </a:r>
          </a:p>
        </p:txBody>
      </p:sp>
      <p:grpSp>
        <p:nvGrpSpPr>
          <p:cNvPr id="5" name="Grupo 4"/>
          <p:cNvGrpSpPr/>
          <p:nvPr/>
        </p:nvGrpSpPr>
        <p:grpSpPr>
          <a:xfrm rot="20853926">
            <a:off x="1081611" y="1361231"/>
            <a:ext cx="4169968" cy="4633440"/>
            <a:chOff x="40778" y="2834438"/>
            <a:chExt cx="3953437" cy="4023562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83" r="16900"/>
            <a:stretch/>
          </p:blipFill>
          <p:spPr>
            <a:xfrm>
              <a:off x="40778" y="2834438"/>
              <a:ext cx="3953437" cy="4023562"/>
            </a:xfrm>
            <a:prstGeom prst="rect">
              <a:avLst/>
            </a:prstGeom>
          </p:spPr>
        </p:pic>
        <p:sp>
          <p:nvSpPr>
            <p:cNvPr id="7" name="CuadroTexto 6"/>
            <p:cNvSpPr txBox="1"/>
            <p:nvPr/>
          </p:nvSpPr>
          <p:spPr>
            <a:xfrm rot="20983669">
              <a:off x="533226" y="3559630"/>
              <a:ext cx="3018055" cy="2583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600" b="1" dirty="0"/>
                <a:t>Los traslados presupuestales son: </a:t>
              </a:r>
              <a:r>
                <a:rPr lang="es-CO" sz="1600" dirty="0"/>
                <a:t>transacciones que se utilizan para registrar el pago de servicios, artículos institucionales y de aportes internos; entre unidades Académicas o Administrativas </a:t>
              </a:r>
            </a:p>
            <a:p>
              <a:endParaRPr lang="es-CO" sz="1600" dirty="0"/>
            </a:p>
            <a:p>
              <a:r>
                <a:rPr lang="es-CO" sz="1600" dirty="0"/>
                <a:t>Estos traslados </a:t>
              </a:r>
              <a:r>
                <a:rPr lang="es-CO" sz="1600" b="1" dirty="0"/>
                <a:t>no conllevan ningún ingreso o gasto real de dinero</a:t>
              </a:r>
              <a:r>
                <a:rPr lang="es-CO" sz="1600" dirty="0"/>
                <a:t>, dada su naturaleza de operación interna de la institución.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 rot="1179118">
            <a:off x="6755373" y="1182665"/>
            <a:ext cx="4419843" cy="4834947"/>
            <a:chOff x="3745025" y="2871011"/>
            <a:chExt cx="4419843" cy="4550609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94" r="16899"/>
            <a:stretch/>
          </p:blipFill>
          <p:spPr>
            <a:xfrm rot="21422339">
              <a:off x="3745025" y="2871011"/>
              <a:ext cx="4419843" cy="4550609"/>
            </a:xfrm>
            <a:prstGeom prst="rect">
              <a:avLst/>
            </a:prstGeom>
          </p:spPr>
        </p:pic>
        <p:sp>
          <p:nvSpPr>
            <p:cNvPr id="10" name="CuadroTexto 9"/>
            <p:cNvSpPr txBox="1"/>
            <p:nvPr/>
          </p:nvSpPr>
          <p:spPr>
            <a:xfrm rot="20873258">
              <a:off x="4209063" y="3751126"/>
              <a:ext cx="3434303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600" b="1" dirty="0"/>
                <a:t>Las contrapartidas son : </a:t>
              </a:r>
              <a:r>
                <a:rPr lang="es-CO" sz="1600" dirty="0"/>
                <a:t>operaciones que aplican para los proyectos y reflejan los aportes equivalentes a especie o dinero, que deben realizar las entidades para el desarrollo de un proyecto, en este caso la Universidad de los Andes.</a:t>
              </a:r>
            </a:p>
            <a:p>
              <a:endParaRPr lang="es-CO" sz="1600" dirty="0"/>
            </a:p>
            <a:p>
              <a:r>
                <a:rPr lang="es-CO" sz="1600" dirty="0"/>
                <a:t>Estas contrapartidas no conllevan ningún ingreso o gasto real de dinero, dada su naturaleza de operación interna de la institución.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27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9799" y="24065"/>
            <a:ext cx="10515600" cy="606392"/>
          </a:xfrm>
        </p:spPr>
        <p:txBody>
          <a:bodyPr>
            <a:normAutofit fontScale="90000"/>
          </a:bodyPr>
          <a:lstStyle/>
          <a:p>
            <a:r>
              <a:rPr lang="es-CO" dirty="0"/>
              <a:t>Conceptos básicos / Roles de usuarios</a:t>
            </a:r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619757078"/>
              </p:ext>
            </p:extLst>
          </p:nvPr>
        </p:nvGraphicFramePr>
        <p:xfrm>
          <a:off x="2455877" y="1403497"/>
          <a:ext cx="8582904" cy="3420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060" y="182581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8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1018" y="274321"/>
            <a:ext cx="10515600" cy="606392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Recomendaciones de acceso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232263" y="1543483"/>
            <a:ext cx="4358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CO" dirty="0" smtClean="0"/>
              <a:t>Conectarse al Pulse </a:t>
            </a:r>
            <a:r>
              <a:rPr lang="es-CO" dirty="0" err="1" smtClean="0"/>
              <a:t>Secure</a:t>
            </a:r>
            <a:endParaRPr lang="es-CO" dirty="0" smtClean="0"/>
          </a:p>
          <a:p>
            <a:pPr marL="342900" indent="-342900">
              <a:buAutoNum type="arabicPeriod"/>
            </a:pPr>
            <a:endParaRPr lang="es-CO" dirty="0" smtClean="0"/>
          </a:p>
          <a:p>
            <a:pPr marL="342900" indent="-342900">
              <a:buAutoNum type="arabicPeriod"/>
            </a:pPr>
            <a:r>
              <a:rPr lang="es-CO" dirty="0" smtClean="0"/>
              <a:t>Ingresar </a:t>
            </a:r>
            <a:r>
              <a:rPr lang="es-CO" dirty="0"/>
              <a:t>a la URL</a:t>
            </a:r>
          </a:p>
          <a:p>
            <a:r>
              <a:rPr lang="es-CO" u="sng" dirty="0">
                <a:hlinkClick r:id="rId2" tooltip="https://factinterna.uniandes.edu.co/"/>
              </a:rPr>
              <a:t>https://factinterna.uniandes.edu.co/</a:t>
            </a: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dirty="0" smtClean="0"/>
              <a:t>3.    Dar </a:t>
            </a:r>
            <a:r>
              <a:rPr lang="es-CO" dirty="0"/>
              <a:t>clic en Ingresar</a:t>
            </a:r>
          </a:p>
          <a:p>
            <a:pPr marL="342900" indent="-342900">
              <a:buAutoNum type="arabicPeriod" startAt="2"/>
            </a:pPr>
            <a:endParaRPr lang="es-CO" dirty="0"/>
          </a:p>
          <a:p>
            <a:r>
              <a:rPr lang="es-CO" dirty="0" smtClean="0"/>
              <a:t>4.    Seleccionar  </a:t>
            </a:r>
            <a:r>
              <a:rPr lang="es-CO" dirty="0"/>
              <a:t>la cuenta Uniandes</a:t>
            </a:r>
          </a:p>
          <a:p>
            <a:pPr marL="342900" indent="-342900">
              <a:buAutoNum type="arabicPeriod" startAt="2"/>
            </a:pPr>
            <a:endParaRPr lang="es-CO" dirty="0"/>
          </a:p>
          <a:p>
            <a:r>
              <a:rPr lang="es-CO" dirty="0" smtClean="0"/>
              <a:t>5.     Escribir </a:t>
            </a:r>
            <a:r>
              <a:rPr lang="es-CO" dirty="0"/>
              <a:t>la contraseña</a:t>
            </a:r>
          </a:p>
          <a:p>
            <a:pPr marL="342900" indent="-342900">
              <a:buAutoNum type="arabicPeriod" startAt="2"/>
            </a:pPr>
            <a:endParaRPr lang="es-CO" dirty="0"/>
          </a:p>
          <a:p>
            <a:r>
              <a:rPr lang="es-CO" dirty="0" smtClean="0"/>
              <a:t>6.     Registrar </a:t>
            </a:r>
            <a:r>
              <a:rPr lang="es-CO" dirty="0"/>
              <a:t>el código de verificación</a:t>
            </a:r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lvl="0"/>
            <a:r>
              <a:rPr lang="es-CO" dirty="0"/>
              <a:t>	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b="8898"/>
          <a:stretch/>
        </p:blipFill>
        <p:spPr>
          <a:xfrm>
            <a:off x="5834608" y="787516"/>
            <a:ext cx="4889862" cy="1926045"/>
          </a:xfrm>
          <a:prstGeom prst="rect">
            <a:avLst/>
          </a:prstGeom>
          <a:ln>
            <a:solidFill>
              <a:srgbClr val="008FDD"/>
            </a:solidFill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/>
          <a:srcRect t="8053" r="16293"/>
          <a:stretch/>
        </p:blipFill>
        <p:spPr>
          <a:xfrm>
            <a:off x="5834608" y="2899953"/>
            <a:ext cx="4889862" cy="1535041"/>
          </a:xfrm>
          <a:prstGeom prst="rect">
            <a:avLst/>
          </a:prstGeom>
          <a:ln>
            <a:solidFill>
              <a:srgbClr val="008FDD"/>
            </a:solidFill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4608" y="4601374"/>
            <a:ext cx="4889862" cy="1969243"/>
          </a:xfrm>
          <a:prstGeom prst="rect">
            <a:avLst/>
          </a:prstGeom>
          <a:ln>
            <a:solidFill>
              <a:srgbClr val="008FDD"/>
            </a:solidFill>
          </a:ln>
        </p:spPr>
      </p:pic>
    </p:spTree>
    <p:extLst>
      <p:ext uri="{BB962C8B-B14F-4D97-AF65-F5344CB8AC3E}">
        <p14:creationId xmlns:p14="http://schemas.microsoft.com/office/powerpoint/2010/main" val="402913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2195373" y="499972"/>
            <a:ext cx="8552625" cy="446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/>
              <a:t>Generar aprobaciones solicitudes de Gastos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605515" y="1497281"/>
            <a:ext cx="90376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CO" dirty="0"/>
              <a:t>Tenemos una solicitud con estado Nueva</a:t>
            </a:r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lvl="0"/>
            <a:r>
              <a:rPr lang="es-CO" dirty="0"/>
              <a:t>	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/>
          <a:srcRect t="55920"/>
          <a:stretch/>
        </p:blipFill>
        <p:spPr>
          <a:xfrm>
            <a:off x="1742344" y="3829878"/>
            <a:ext cx="8530451" cy="136072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065623" y="4485206"/>
            <a:ext cx="761898" cy="374178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8BE42F0-668A-464A-BD00-14D5FF8B15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9820"/>
          <a:stretch/>
        </p:blipFill>
        <p:spPr>
          <a:xfrm>
            <a:off x="1742343" y="2469156"/>
            <a:ext cx="8530451" cy="13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261226" y="417360"/>
            <a:ext cx="10515600" cy="606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700" b="1" dirty="0"/>
              <a:t>Generar aprobaciones solicitudes de Ingresos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176891" y="1299779"/>
            <a:ext cx="102538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CO" dirty="0"/>
              <a:t>Tenemos una solicitud con estado Nueva</a:t>
            </a:r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lvl="0"/>
            <a:r>
              <a:rPr lang="es-CO" dirty="0"/>
              <a:t>	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t="52873"/>
          <a:stretch/>
        </p:blipFill>
        <p:spPr>
          <a:xfrm>
            <a:off x="1388815" y="3414839"/>
            <a:ext cx="9807267" cy="157496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368693" y="4202319"/>
            <a:ext cx="761898" cy="470263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4D0B085-7CC5-49F1-8EEE-33D584E45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1995614"/>
            <a:ext cx="9807266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5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ECAADBAF-F53F-4783-B04D-8FB2DE4E2E1B}"/>
              </a:ext>
            </a:extLst>
          </p:cNvPr>
          <p:cNvSpPr/>
          <p:nvPr/>
        </p:nvSpPr>
        <p:spPr>
          <a:xfrm>
            <a:off x="406971" y="1940142"/>
            <a:ext cx="288000" cy="28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1DCB261D-86D4-4181-8204-DA01901A3DC7}"/>
              </a:ext>
            </a:extLst>
          </p:cNvPr>
          <p:cNvCxnSpPr>
            <a:cxnSpLocks/>
            <a:stCxn id="6" idx="6"/>
            <a:endCxn id="9" idx="1"/>
          </p:cNvCxnSpPr>
          <p:nvPr/>
        </p:nvCxnSpPr>
        <p:spPr>
          <a:xfrm>
            <a:off x="694971" y="2084142"/>
            <a:ext cx="9182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redondeado 4">
            <a:hlinkClick r:id="rId2"/>
            <a:extLst>
              <a:ext uri="{FF2B5EF4-FFF2-40B4-BE49-F238E27FC236}">
                <a16:creationId xmlns:a16="http://schemas.microsoft.com/office/drawing/2014/main" id="{116F63B7-281B-4111-BF8A-3061FE9D713C}"/>
              </a:ext>
            </a:extLst>
          </p:cNvPr>
          <p:cNvSpPr/>
          <p:nvPr/>
        </p:nvSpPr>
        <p:spPr>
          <a:xfrm>
            <a:off x="1613250" y="1821247"/>
            <a:ext cx="1239008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Realizar la solicitud en el portal </a:t>
            </a:r>
          </a:p>
        </p:txBody>
      </p:sp>
      <p:sp>
        <p:nvSpPr>
          <p:cNvPr id="10" name="Rectángulo redondeado 225">
            <a:extLst>
              <a:ext uri="{FF2B5EF4-FFF2-40B4-BE49-F238E27FC236}">
                <a16:creationId xmlns:a16="http://schemas.microsoft.com/office/drawing/2014/main" id="{2B491949-B7CE-4C3F-8D5F-338A2A906DBC}"/>
              </a:ext>
            </a:extLst>
          </p:cNvPr>
          <p:cNvSpPr/>
          <p:nvPr/>
        </p:nvSpPr>
        <p:spPr>
          <a:xfrm>
            <a:off x="142974" y="6364095"/>
            <a:ext cx="2256277" cy="46428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E0C9DB1C-7B50-4C09-BC13-2BF308EEB25C}"/>
              </a:ext>
            </a:extLst>
          </p:cNvPr>
          <p:cNvGrpSpPr/>
          <p:nvPr/>
        </p:nvGrpSpPr>
        <p:grpSpPr>
          <a:xfrm>
            <a:off x="255803" y="6506419"/>
            <a:ext cx="989711" cy="276999"/>
            <a:chOff x="9399121" y="2659574"/>
            <a:chExt cx="989711" cy="276999"/>
          </a:xfrm>
        </p:grpSpPr>
        <p:sp>
          <p:nvSpPr>
            <p:cNvPr id="12" name="CuadroTexto 19">
              <a:extLst>
                <a:ext uri="{FF2B5EF4-FFF2-40B4-BE49-F238E27FC236}">
                  <a16:creationId xmlns:a16="http://schemas.microsoft.com/office/drawing/2014/main" id="{4173E8C3-B8B4-4C64-92C4-473B1923E2A9}"/>
                </a:ext>
              </a:extLst>
            </p:cNvPr>
            <p:cNvSpPr txBox="1"/>
            <p:nvPr/>
          </p:nvSpPr>
          <p:spPr>
            <a:xfrm>
              <a:off x="9587009" y="2659574"/>
              <a:ext cx="8018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C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Solicitante </a:t>
              </a:r>
            </a:p>
          </p:txBody>
        </p:sp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F9060F0F-E818-478A-BD19-D65AFB7E6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399121" y="2700068"/>
              <a:ext cx="195234" cy="223882"/>
            </a:xfrm>
            <a:prstGeom prst="rect">
              <a:avLst/>
            </a:prstGeom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63599A06-A5D4-4F3B-A2E7-02A165A5F83F}"/>
              </a:ext>
            </a:extLst>
          </p:cNvPr>
          <p:cNvGrpSpPr/>
          <p:nvPr/>
        </p:nvGrpSpPr>
        <p:grpSpPr>
          <a:xfrm>
            <a:off x="1242433" y="6502594"/>
            <a:ext cx="2041082" cy="276999"/>
            <a:chOff x="9411137" y="3662238"/>
            <a:chExt cx="1848971" cy="276999"/>
          </a:xfrm>
        </p:grpSpPr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86289DC2-3DD5-4796-B6B6-846B54360B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9411137" y="3682137"/>
              <a:ext cx="207372" cy="226681"/>
            </a:xfrm>
            <a:prstGeom prst="rect">
              <a:avLst/>
            </a:prstGeom>
          </p:spPr>
        </p:pic>
        <p:sp>
          <p:nvSpPr>
            <p:cNvPr id="25" name="CuadroTexto 21">
              <a:extLst>
                <a:ext uri="{FF2B5EF4-FFF2-40B4-BE49-F238E27FC236}">
                  <a16:creationId xmlns:a16="http://schemas.microsoft.com/office/drawing/2014/main" id="{5D548036-9EB8-4091-8434-01C14FDEB914}"/>
                </a:ext>
              </a:extLst>
            </p:cNvPr>
            <p:cNvSpPr txBox="1"/>
            <p:nvPr/>
          </p:nvSpPr>
          <p:spPr>
            <a:xfrm>
              <a:off x="9618509" y="3662238"/>
              <a:ext cx="1641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C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CO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Aprobador </a:t>
              </a:r>
              <a:r>
                <a:rPr lang="es-CO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sp>
        <p:nvSpPr>
          <p:cNvPr id="26" name="CuadroTexto 19">
            <a:extLst>
              <a:ext uri="{FF2B5EF4-FFF2-40B4-BE49-F238E27FC236}">
                <a16:creationId xmlns:a16="http://schemas.microsoft.com/office/drawing/2014/main" id="{6269D309-6984-4E46-A78A-F74ECB7A7714}"/>
              </a:ext>
            </a:extLst>
          </p:cNvPr>
          <p:cNvSpPr txBox="1"/>
          <p:nvPr/>
        </p:nvSpPr>
        <p:spPr>
          <a:xfrm>
            <a:off x="326994" y="6222078"/>
            <a:ext cx="129206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Rol en el proceso</a:t>
            </a:r>
          </a:p>
        </p:txBody>
      </p:sp>
      <p:sp>
        <p:nvSpPr>
          <p:cNvPr id="28" name="Rectángulo redondeado 4">
            <a:hlinkClick r:id="rId2"/>
            <a:extLst>
              <a:ext uri="{FF2B5EF4-FFF2-40B4-BE49-F238E27FC236}">
                <a16:creationId xmlns:a16="http://schemas.microsoft.com/office/drawing/2014/main" id="{C68EDB4A-8A30-43C3-A198-A4495A4FBF9A}"/>
              </a:ext>
            </a:extLst>
          </p:cNvPr>
          <p:cNvSpPr/>
          <p:nvPr/>
        </p:nvSpPr>
        <p:spPr>
          <a:xfrm>
            <a:off x="3779008" y="1821247"/>
            <a:ext cx="1213841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Revisar la solicitud en el portal </a:t>
            </a:r>
          </a:p>
        </p:txBody>
      </p:sp>
      <p:sp>
        <p:nvSpPr>
          <p:cNvPr id="31" name="Rombo 30">
            <a:extLst>
              <a:ext uri="{FF2B5EF4-FFF2-40B4-BE49-F238E27FC236}">
                <a16:creationId xmlns:a16="http://schemas.microsoft.com/office/drawing/2014/main" id="{FA6D1F8F-2360-48F9-8D6F-3AA23F62106E}"/>
              </a:ext>
            </a:extLst>
          </p:cNvPr>
          <p:cNvSpPr/>
          <p:nvPr/>
        </p:nvSpPr>
        <p:spPr>
          <a:xfrm>
            <a:off x="5936580" y="1868605"/>
            <a:ext cx="428999" cy="431074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2" name="Connector: Elbow 68">
            <a:extLst>
              <a:ext uri="{FF2B5EF4-FFF2-40B4-BE49-F238E27FC236}">
                <a16:creationId xmlns:a16="http://schemas.microsoft.com/office/drawing/2014/main" id="{9284E910-2C19-4EE2-BFA3-132142EACA5B}"/>
              </a:ext>
            </a:extLst>
          </p:cNvPr>
          <p:cNvCxnSpPr>
            <a:cxnSpLocks/>
            <a:stCxn id="31" idx="0"/>
            <a:endCxn id="46" idx="1"/>
          </p:cNvCxnSpPr>
          <p:nvPr/>
        </p:nvCxnSpPr>
        <p:spPr>
          <a:xfrm rot="5400000" flipH="1" flipV="1">
            <a:off x="6486986" y="1073447"/>
            <a:ext cx="459252" cy="113106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or: Elbow 68">
            <a:extLst>
              <a:ext uri="{FF2B5EF4-FFF2-40B4-BE49-F238E27FC236}">
                <a16:creationId xmlns:a16="http://schemas.microsoft.com/office/drawing/2014/main" id="{028C24A6-2920-436F-A123-760C88FA4879}"/>
              </a:ext>
            </a:extLst>
          </p:cNvPr>
          <p:cNvCxnSpPr>
            <a:cxnSpLocks/>
            <a:stCxn id="31" idx="2"/>
            <a:endCxn id="44" idx="2"/>
          </p:cNvCxnSpPr>
          <p:nvPr/>
        </p:nvCxnSpPr>
        <p:spPr>
          <a:xfrm rot="16200000" flipH="1">
            <a:off x="6535296" y="1915463"/>
            <a:ext cx="426742" cy="11951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B6FD5C45-B565-48C4-85E4-8555645B8684}"/>
              </a:ext>
            </a:extLst>
          </p:cNvPr>
          <p:cNvCxnSpPr>
            <a:cxnSpLocks/>
            <a:stCxn id="9" idx="3"/>
            <a:endCxn id="28" idx="1"/>
          </p:cNvCxnSpPr>
          <p:nvPr/>
        </p:nvCxnSpPr>
        <p:spPr>
          <a:xfrm>
            <a:off x="2852258" y="2084142"/>
            <a:ext cx="926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B1749367-6D8D-4503-8BB3-5D8D04CB9759}"/>
              </a:ext>
            </a:extLst>
          </p:cNvPr>
          <p:cNvCxnSpPr>
            <a:cxnSpLocks/>
            <a:stCxn id="28" idx="3"/>
            <a:endCxn id="31" idx="1"/>
          </p:cNvCxnSpPr>
          <p:nvPr/>
        </p:nvCxnSpPr>
        <p:spPr>
          <a:xfrm>
            <a:off x="4992849" y="2084142"/>
            <a:ext cx="9437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43ECC68A-66B6-41A8-AF14-C828C7C5AF0A}"/>
              </a:ext>
            </a:extLst>
          </p:cNvPr>
          <p:cNvSpPr/>
          <p:nvPr/>
        </p:nvSpPr>
        <p:spPr>
          <a:xfrm>
            <a:off x="7346254" y="2582421"/>
            <a:ext cx="288000" cy="28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Rectángulo redondeado 4">
            <a:hlinkClick r:id="rId2"/>
            <a:extLst>
              <a:ext uri="{FF2B5EF4-FFF2-40B4-BE49-F238E27FC236}">
                <a16:creationId xmlns:a16="http://schemas.microsoft.com/office/drawing/2014/main" id="{78C0F753-BFB4-4421-BE4B-62F22F507417}"/>
              </a:ext>
            </a:extLst>
          </p:cNvPr>
          <p:cNvSpPr/>
          <p:nvPr/>
        </p:nvSpPr>
        <p:spPr>
          <a:xfrm>
            <a:off x="7282144" y="1146458"/>
            <a:ext cx="1213841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Procesar la solicitud</a:t>
            </a:r>
          </a:p>
        </p:txBody>
      </p:sp>
      <p:sp>
        <p:nvSpPr>
          <p:cNvPr id="52" name="Rombo 51">
            <a:extLst>
              <a:ext uri="{FF2B5EF4-FFF2-40B4-BE49-F238E27FC236}">
                <a16:creationId xmlns:a16="http://schemas.microsoft.com/office/drawing/2014/main" id="{AC290A64-032B-4F09-BFA3-600675EFC6CB}"/>
              </a:ext>
            </a:extLst>
          </p:cNvPr>
          <p:cNvSpPr/>
          <p:nvPr/>
        </p:nvSpPr>
        <p:spPr>
          <a:xfrm>
            <a:off x="9415191" y="1193816"/>
            <a:ext cx="428999" cy="431074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73834D26-3A5F-4CCA-86BC-E2393A49DCBE}"/>
              </a:ext>
            </a:extLst>
          </p:cNvPr>
          <p:cNvCxnSpPr>
            <a:cxnSpLocks/>
            <a:stCxn id="46" idx="3"/>
            <a:endCxn id="52" idx="1"/>
          </p:cNvCxnSpPr>
          <p:nvPr/>
        </p:nvCxnSpPr>
        <p:spPr>
          <a:xfrm>
            <a:off x="8495985" y="1409353"/>
            <a:ext cx="919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or: Elbow 68">
            <a:extLst>
              <a:ext uri="{FF2B5EF4-FFF2-40B4-BE49-F238E27FC236}">
                <a16:creationId xmlns:a16="http://schemas.microsoft.com/office/drawing/2014/main" id="{E64A892B-5958-4179-8357-0258F4D06892}"/>
              </a:ext>
            </a:extLst>
          </p:cNvPr>
          <p:cNvCxnSpPr>
            <a:cxnSpLocks/>
            <a:stCxn id="52" idx="0"/>
            <a:endCxn id="63" idx="2"/>
          </p:cNvCxnSpPr>
          <p:nvPr/>
        </p:nvCxnSpPr>
        <p:spPr>
          <a:xfrm rot="5400000" flipH="1" flipV="1">
            <a:off x="10086445" y="462396"/>
            <a:ext cx="274667" cy="11881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or: Elbow 68">
            <a:extLst>
              <a:ext uri="{FF2B5EF4-FFF2-40B4-BE49-F238E27FC236}">
                <a16:creationId xmlns:a16="http://schemas.microsoft.com/office/drawing/2014/main" id="{60770235-174B-4F53-89CA-CFB4184C49D3}"/>
              </a:ext>
            </a:extLst>
          </p:cNvPr>
          <p:cNvCxnSpPr>
            <a:cxnSpLocks/>
            <a:stCxn id="52" idx="2"/>
            <a:endCxn id="46" idx="2"/>
          </p:cNvCxnSpPr>
          <p:nvPr/>
        </p:nvCxnSpPr>
        <p:spPr>
          <a:xfrm rot="5400000">
            <a:off x="8735699" y="778256"/>
            <a:ext cx="47358" cy="1740626"/>
          </a:xfrm>
          <a:prstGeom prst="bentConnector3">
            <a:avLst>
              <a:gd name="adj1" fmla="val 63584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Elipse 62">
            <a:extLst>
              <a:ext uri="{FF2B5EF4-FFF2-40B4-BE49-F238E27FC236}">
                <a16:creationId xmlns:a16="http://schemas.microsoft.com/office/drawing/2014/main" id="{638EB57C-D0E7-4086-8444-49B9C099EE71}"/>
              </a:ext>
            </a:extLst>
          </p:cNvPr>
          <p:cNvSpPr/>
          <p:nvPr/>
        </p:nvSpPr>
        <p:spPr>
          <a:xfrm>
            <a:off x="10817866" y="775149"/>
            <a:ext cx="288000" cy="28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8" name="Imagen 67">
            <a:extLst>
              <a:ext uri="{FF2B5EF4-FFF2-40B4-BE49-F238E27FC236}">
                <a16:creationId xmlns:a16="http://schemas.microsoft.com/office/drawing/2014/main" id="{E2796D55-8A2E-4A1B-ADCE-C2227516D97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50759" y="1664341"/>
            <a:ext cx="195234" cy="223882"/>
          </a:xfrm>
          <a:prstGeom prst="rect">
            <a:avLst/>
          </a:prstGeom>
        </p:spPr>
      </p:pic>
      <p:pic>
        <p:nvPicPr>
          <p:cNvPr id="69" name="Imagen 68">
            <a:extLst>
              <a:ext uri="{FF2B5EF4-FFF2-40B4-BE49-F238E27FC236}">
                <a16:creationId xmlns:a16="http://schemas.microsoft.com/office/drawing/2014/main" id="{EA2562C2-900F-48DC-B604-5CEE56665E73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97613" y="1672248"/>
            <a:ext cx="195235" cy="227915"/>
          </a:xfrm>
          <a:prstGeom prst="rect">
            <a:avLst/>
          </a:prstGeom>
        </p:spPr>
      </p:pic>
      <p:sp>
        <p:nvSpPr>
          <p:cNvPr id="73" name="Rectángulo: esquinas redondeadas 72">
            <a:extLst>
              <a:ext uri="{FF2B5EF4-FFF2-40B4-BE49-F238E27FC236}">
                <a16:creationId xmlns:a16="http://schemas.microsoft.com/office/drawing/2014/main" id="{1D4A6150-030A-40EC-BAFE-7098D225D1C0}"/>
              </a:ext>
            </a:extLst>
          </p:cNvPr>
          <p:cNvSpPr/>
          <p:nvPr/>
        </p:nvSpPr>
        <p:spPr>
          <a:xfrm>
            <a:off x="782181" y="2161178"/>
            <a:ext cx="64501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Ninguno</a:t>
            </a:r>
          </a:p>
        </p:txBody>
      </p:sp>
      <p:sp>
        <p:nvSpPr>
          <p:cNvPr id="75" name="Rectángulo: esquinas redondeadas 74">
            <a:extLst>
              <a:ext uri="{FF2B5EF4-FFF2-40B4-BE49-F238E27FC236}">
                <a16:creationId xmlns:a16="http://schemas.microsoft.com/office/drawing/2014/main" id="{1BE0A8D1-53C8-4870-A411-608CEBE7D8F0}"/>
              </a:ext>
            </a:extLst>
          </p:cNvPr>
          <p:cNvSpPr/>
          <p:nvPr/>
        </p:nvSpPr>
        <p:spPr>
          <a:xfrm>
            <a:off x="2984635" y="2149481"/>
            <a:ext cx="64501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Nueva</a:t>
            </a:r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240C3A40-826B-4CB4-94DA-492AEBCD6FF9}"/>
              </a:ext>
            </a:extLst>
          </p:cNvPr>
          <p:cNvSpPr/>
          <p:nvPr/>
        </p:nvSpPr>
        <p:spPr>
          <a:xfrm>
            <a:off x="6465116" y="1464004"/>
            <a:ext cx="64501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Aprobada</a:t>
            </a:r>
          </a:p>
        </p:txBody>
      </p:sp>
      <p:sp>
        <p:nvSpPr>
          <p:cNvPr id="78" name="Rectángulo: esquinas redondeadas 77">
            <a:extLst>
              <a:ext uri="{FF2B5EF4-FFF2-40B4-BE49-F238E27FC236}">
                <a16:creationId xmlns:a16="http://schemas.microsoft.com/office/drawing/2014/main" id="{8ED374D3-5254-4476-BF93-D63E1E022B51}"/>
              </a:ext>
            </a:extLst>
          </p:cNvPr>
          <p:cNvSpPr/>
          <p:nvPr/>
        </p:nvSpPr>
        <p:spPr>
          <a:xfrm>
            <a:off x="6490283" y="2803457"/>
            <a:ext cx="64501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Rechazada</a:t>
            </a:r>
          </a:p>
        </p:txBody>
      </p:sp>
      <p:sp>
        <p:nvSpPr>
          <p:cNvPr id="80" name="Rectángulo: esquinas redondeadas 79">
            <a:extLst>
              <a:ext uri="{FF2B5EF4-FFF2-40B4-BE49-F238E27FC236}">
                <a16:creationId xmlns:a16="http://schemas.microsoft.com/office/drawing/2014/main" id="{80C85F3D-A44F-46F9-BB89-E26F693A391C}"/>
              </a:ext>
            </a:extLst>
          </p:cNvPr>
          <p:cNvSpPr/>
          <p:nvPr/>
        </p:nvSpPr>
        <p:spPr>
          <a:xfrm>
            <a:off x="10118380" y="993855"/>
            <a:ext cx="64501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Procesada </a:t>
            </a:r>
          </a:p>
        </p:txBody>
      </p:sp>
      <p:sp>
        <p:nvSpPr>
          <p:cNvPr id="81" name="Rectángulo: esquinas redondeadas 80">
            <a:extLst>
              <a:ext uri="{FF2B5EF4-FFF2-40B4-BE49-F238E27FC236}">
                <a16:creationId xmlns:a16="http://schemas.microsoft.com/office/drawing/2014/main" id="{FBF9F77C-8DE1-45BC-96E4-7D2BA147B934}"/>
              </a:ext>
            </a:extLst>
          </p:cNvPr>
          <p:cNvSpPr/>
          <p:nvPr/>
        </p:nvSpPr>
        <p:spPr>
          <a:xfrm>
            <a:off x="7889064" y="2010981"/>
            <a:ext cx="64501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No procesada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F9D9DC4D-66C4-4560-A85F-178BE3A361A1}"/>
              </a:ext>
            </a:extLst>
          </p:cNvPr>
          <p:cNvSpPr/>
          <p:nvPr/>
        </p:nvSpPr>
        <p:spPr>
          <a:xfrm>
            <a:off x="5025986" y="2076270"/>
            <a:ext cx="914400" cy="380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¿La solicitud fue aprobada?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2B017DF9-EC55-4070-A13A-9DDE70AA8FE1}"/>
              </a:ext>
            </a:extLst>
          </p:cNvPr>
          <p:cNvSpPr/>
          <p:nvPr/>
        </p:nvSpPr>
        <p:spPr>
          <a:xfrm>
            <a:off x="8617531" y="1023881"/>
            <a:ext cx="1021412" cy="380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¿La solicitud fue procesada?</a:t>
            </a:r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10CFEF99-E787-4272-9061-00CD885958BD}"/>
              </a:ext>
            </a:extLst>
          </p:cNvPr>
          <p:cNvSpPr/>
          <p:nvPr/>
        </p:nvSpPr>
        <p:spPr>
          <a:xfrm>
            <a:off x="10502631" y="712360"/>
            <a:ext cx="288000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EDFE8200-DE86-4D94-B04C-3594E7F261E8}"/>
              </a:ext>
            </a:extLst>
          </p:cNvPr>
          <p:cNvSpPr/>
          <p:nvPr/>
        </p:nvSpPr>
        <p:spPr>
          <a:xfrm>
            <a:off x="7885130" y="1680637"/>
            <a:ext cx="327691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EB3443D2-F5F2-4EBF-82C4-817CDC4AAF79}"/>
              </a:ext>
            </a:extLst>
          </p:cNvPr>
          <p:cNvSpPr/>
          <p:nvPr/>
        </p:nvSpPr>
        <p:spPr>
          <a:xfrm>
            <a:off x="6952768" y="1189747"/>
            <a:ext cx="288000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D8C030AA-D995-4E3C-ADC0-699466D67489}"/>
              </a:ext>
            </a:extLst>
          </p:cNvPr>
          <p:cNvSpPr/>
          <p:nvPr/>
        </p:nvSpPr>
        <p:spPr>
          <a:xfrm>
            <a:off x="7054320" y="2489186"/>
            <a:ext cx="353159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90" name="CuadroTexto 45">
            <a:extLst>
              <a:ext uri="{FF2B5EF4-FFF2-40B4-BE49-F238E27FC236}">
                <a16:creationId xmlns:a16="http://schemas.microsoft.com/office/drawing/2014/main" id="{6B0209BA-6256-4BB5-ADC1-78E9FB8DC66D}"/>
              </a:ext>
            </a:extLst>
          </p:cNvPr>
          <p:cNvSpPr txBox="1"/>
          <p:nvPr/>
        </p:nvSpPr>
        <p:spPr>
          <a:xfrm>
            <a:off x="652398" y="900582"/>
            <a:ext cx="1325456" cy="400110"/>
          </a:xfrm>
          <a:prstGeom prst="wedgeRectCallout">
            <a:avLst>
              <a:gd name="adj1" fmla="val -51544"/>
              <a:gd name="adj2" fmla="val 18410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Solicitud de facturación interna o contrapartida </a:t>
            </a:r>
          </a:p>
        </p:txBody>
      </p:sp>
      <p:sp>
        <p:nvSpPr>
          <p:cNvPr id="92" name="Elipse 91">
            <a:extLst>
              <a:ext uri="{FF2B5EF4-FFF2-40B4-BE49-F238E27FC236}">
                <a16:creationId xmlns:a16="http://schemas.microsoft.com/office/drawing/2014/main" id="{D69F89BF-CCC8-4CB1-BBFC-2C34E1185441}"/>
              </a:ext>
            </a:extLst>
          </p:cNvPr>
          <p:cNvSpPr/>
          <p:nvPr/>
        </p:nvSpPr>
        <p:spPr>
          <a:xfrm>
            <a:off x="567987" y="4725705"/>
            <a:ext cx="288000" cy="28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3" name="Conector recto de flecha 92">
            <a:extLst>
              <a:ext uri="{FF2B5EF4-FFF2-40B4-BE49-F238E27FC236}">
                <a16:creationId xmlns:a16="http://schemas.microsoft.com/office/drawing/2014/main" id="{7EC66B29-EF08-4ECC-9B2F-12D8523C17FF}"/>
              </a:ext>
            </a:extLst>
          </p:cNvPr>
          <p:cNvCxnSpPr>
            <a:cxnSpLocks/>
            <a:stCxn id="92" idx="6"/>
            <a:endCxn id="94" idx="1"/>
          </p:cNvCxnSpPr>
          <p:nvPr/>
        </p:nvCxnSpPr>
        <p:spPr>
          <a:xfrm>
            <a:off x="855987" y="4869705"/>
            <a:ext cx="9182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tángulo redondeado 4">
            <a:hlinkClick r:id="rId2"/>
            <a:extLst>
              <a:ext uri="{FF2B5EF4-FFF2-40B4-BE49-F238E27FC236}">
                <a16:creationId xmlns:a16="http://schemas.microsoft.com/office/drawing/2014/main" id="{8AF6E02D-9336-4876-AC73-226322C40BC4}"/>
              </a:ext>
            </a:extLst>
          </p:cNvPr>
          <p:cNvSpPr/>
          <p:nvPr/>
        </p:nvSpPr>
        <p:spPr>
          <a:xfrm>
            <a:off x="1774266" y="4606810"/>
            <a:ext cx="1333498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Realizar la solicitud anulación en el portal </a:t>
            </a:r>
          </a:p>
        </p:txBody>
      </p:sp>
      <p:sp>
        <p:nvSpPr>
          <p:cNvPr id="95" name="Rectángulo redondeado 4">
            <a:hlinkClick r:id="rId2"/>
            <a:extLst>
              <a:ext uri="{FF2B5EF4-FFF2-40B4-BE49-F238E27FC236}">
                <a16:creationId xmlns:a16="http://schemas.microsoft.com/office/drawing/2014/main" id="{CE6E6053-E2A3-4B74-9035-F069CBE1010E}"/>
              </a:ext>
            </a:extLst>
          </p:cNvPr>
          <p:cNvSpPr/>
          <p:nvPr/>
        </p:nvSpPr>
        <p:spPr>
          <a:xfrm>
            <a:off x="3940024" y="4606810"/>
            <a:ext cx="1414204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Revisar la solicitud de anulación en el portal </a:t>
            </a:r>
          </a:p>
        </p:txBody>
      </p:sp>
      <p:sp>
        <p:nvSpPr>
          <p:cNvPr id="96" name="Rombo 95">
            <a:extLst>
              <a:ext uri="{FF2B5EF4-FFF2-40B4-BE49-F238E27FC236}">
                <a16:creationId xmlns:a16="http://schemas.microsoft.com/office/drawing/2014/main" id="{E0F6B5AF-EE98-4844-94A7-7DC020B5892E}"/>
              </a:ext>
            </a:extLst>
          </p:cNvPr>
          <p:cNvSpPr/>
          <p:nvPr/>
        </p:nvSpPr>
        <p:spPr>
          <a:xfrm>
            <a:off x="6097596" y="4654168"/>
            <a:ext cx="428999" cy="431074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7" name="Connector: Elbow 68">
            <a:extLst>
              <a:ext uri="{FF2B5EF4-FFF2-40B4-BE49-F238E27FC236}">
                <a16:creationId xmlns:a16="http://schemas.microsoft.com/office/drawing/2014/main" id="{59D0A3C4-8C65-49F2-B319-9BB7789A0A30}"/>
              </a:ext>
            </a:extLst>
          </p:cNvPr>
          <p:cNvCxnSpPr>
            <a:cxnSpLocks/>
            <a:stCxn id="96" idx="0"/>
            <a:endCxn id="102" idx="1"/>
          </p:cNvCxnSpPr>
          <p:nvPr/>
        </p:nvCxnSpPr>
        <p:spPr>
          <a:xfrm rot="5400000" flipH="1" flipV="1">
            <a:off x="6648002" y="3859010"/>
            <a:ext cx="459252" cy="113106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or: Elbow 68">
            <a:extLst>
              <a:ext uri="{FF2B5EF4-FFF2-40B4-BE49-F238E27FC236}">
                <a16:creationId xmlns:a16="http://schemas.microsoft.com/office/drawing/2014/main" id="{2359A6FA-FA53-4204-A8D7-33E341B3F8E4}"/>
              </a:ext>
            </a:extLst>
          </p:cNvPr>
          <p:cNvCxnSpPr>
            <a:cxnSpLocks/>
            <a:stCxn id="96" idx="2"/>
            <a:endCxn id="101" idx="2"/>
          </p:cNvCxnSpPr>
          <p:nvPr/>
        </p:nvCxnSpPr>
        <p:spPr>
          <a:xfrm rot="16200000" flipH="1">
            <a:off x="6696312" y="4701026"/>
            <a:ext cx="426742" cy="11951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ector recto de flecha 98">
            <a:extLst>
              <a:ext uri="{FF2B5EF4-FFF2-40B4-BE49-F238E27FC236}">
                <a16:creationId xmlns:a16="http://schemas.microsoft.com/office/drawing/2014/main" id="{A42ABC23-9619-4EE4-9C15-B0B14DF7BC38}"/>
              </a:ext>
            </a:extLst>
          </p:cNvPr>
          <p:cNvCxnSpPr>
            <a:cxnSpLocks/>
            <a:stCxn id="94" idx="3"/>
            <a:endCxn id="95" idx="1"/>
          </p:cNvCxnSpPr>
          <p:nvPr/>
        </p:nvCxnSpPr>
        <p:spPr>
          <a:xfrm>
            <a:off x="3107764" y="4869705"/>
            <a:ext cx="8322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 recto de flecha 99">
            <a:extLst>
              <a:ext uri="{FF2B5EF4-FFF2-40B4-BE49-F238E27FC236}">
                <a16:creationId xmlns:a16="http://schemas.microsoft.com/office/drawing/2014/main" id="{868CAEC6-85F8-4C82-B129-790839732052}"/>
              </a:ext>
            </a:extLst>
          </p:cNvPr>
          <p:cNvCxnSpPr>
            <a:cxnSpLocks/>
            <a:stCxn id="95" idx="3"/>
            <a:endCxn id="96" idx="1"/>
          </p:cNvCxnSpPr>
          <p:nvPr/>
        </p:nvCxnSpPr>
        <p:spPr>
          <a:xfrm>
            <a:off x="5354228" y="4869705"/>
            <a:ext cx="7433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Elipse 100">
            <a:extLst>
              <a:ext uri="{FF2B5EF4-FFF2-40B4-BE49-F238E27FC236}">
                <a16:creationId xmlns:a16="http://schemas.microsoft.com/office/drawing/2014/main" id="{CD6393EE-6EA9-4ED5-9FAF-B99241607209}"/>
              </a:ext>
            </a:extLst>
          </p:cNvPr>
          <p:cNvSpPr/>
          <p:nvPr/>
        </p:nvSpPr>
        <p:spPr>
          <a:xfrm>
            <a:off x="7507270" y="5367984"/>
            <a:ext cx="288000" cy="28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" name="Rectángulo redondeado 4">
            <a:hlinkClick r:id="rId2"/>
            <a:extLst>
              <a:ext uri="{FF2B5EF4-FFF2-40B4-BE49-F238E27FC236}">
                <a16:creationId xmlns:a16="http://schemas.microsoft.com/office/drawing/2014/main" id="{0DC75D1F-A90D-4D5C-B842-48E130C41029}"/>
              </a:ext>
            </a:extLst>
          </p:cNvPr>
          <p:cNvSpPr/>
          <p:nvPr/>
        </p:nvSpPr>
        <p:spPr>
          <a:xfrm>
            <a:off x="7443160" y="3932021"/>
            <a:ext cx="1213841" cy="5257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Procesar la anulación</a:t>
            </a:r>
          </a:p>
        </p:txBody>
      </p:sp>
      <p:sp>
        <p:nvSpPr>
          <p:cNvPr id="103" name="Rombo 102">
            <a:extLst>
              <a:ext uri="{FF2B5EF4-FFF2-40B4-BE49-F238E27FC236}">
                <a16:creationId xmlns:a16="http://schemas.microsoft.com/office/drawing/2014/main" id="{AEA5DA67-B0DB-4D91-9A30-A3F6800655F9}"/>
              </a:ext>
            </a:extLst>
          </p:cNvPr>
          <p:cNvSpPr/>
          <p:nvPr/>
        </p:nvSpPr>
        <p:spPr>
          <a:xfrm>
            <a:off x="9576207" y="3979379"/>
            <a:ext cx="428999" cy="431074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4" name="Conector recto de flecha 103">
            <a:extLst>
              <a:ext uri="{FF2B5EF4-FFF2-40B4-BE49-F238E27FC236}">
                <a16:creationId xmlns:a16="http://schemas.microsoft.com/office/drawing/2014/main" id="{BEA9BFA2-949D-4305-B16C-8BF16F583B7B}"/>
              </a:ext>
            </a:extLst>
          </p:cNvPr>
          <p:cNvCxnSpPr>
            <a:cxnSpLocks/>
            <a:stCxn id="102" idx="3"/>
            <a:endCxn id="103" idx="1"/>
          </p:cNvCxnSpPr>
          <p:nvPr/>
        </p:nvCxnSpPr>
        <p:spPr>
          <a:xfrm>
            <a:off x="8657001" y="4194916"/>
            <a:ext cx="919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nector: Elbow 68">
            <a:extLst>
              <a:ext uri="{FF2B5EF4-FFF2-40B4-BE49-F238E27FC236}">
                <a16:creationId xmlns:a16="http://schemas.microsoft.com/office/drawing/2014/main" id="{65A1C225-4DD1-42EB-A378-5026A9342DBB}"/>
              </a:ext>
            </a:extLst>
          </p:cNvPr>
          <p:cNvCxnSpPr>
            <a:cxnSpLocks/>
            <a:stCxn id="103" idx="0"/>
            <a:endCxn id="107" idx="2"/>
          </p:cNvCxnSpPr>
          <p:nvPr/>
        </p:nvCxnSpPr>
        <p:spPr>
          <a:xfrm rot="5400000" flipH="1" flipV="1">
            <a:off x="10247461" y="3247959"/>
            <a:ext cx="274667" cy="11881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nector: Elbow 68">
            <a:extLst>
              <a:ext uri="{FF2B5EF4-FFF2-40B4-BE49-F238E27FC236}">
                <a16:creationId xmlns:a16="http://schemas.microsoft.com/office/drawing/2014/main" id="{8DC0EDB0-D4DC-48CA-AEE6-FCF15932F74C}"/>
              </a:ext>
            </a:extLst>
          </p:cNvPr>
          <p:cNvCxnSpPr>
            <a:cxnSpLocks/>
            <a:stCxn id="103" idx="2"/>
            <a:endCxn id="102" idx="2"/>
          </p:cNvCxnSpPr>
          <p:nvPr/>
        </p:nvCxnSpPr>
        <p:spPr>
          <a:xfrm rot="5400000">
            <a:off x="8896715" y="3563819"/>
            <a:ext cx="47358" cy="1740626"/>
          </a:xfrm>
          <a:prstGeom prst="bentConnector3">
            <a:avLst>
              <a:gd name="adj1" fmla="val 63584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Elipse 106">
            <a:extLst>
              <a:ext uri="{FF2B5EF4-FFF2-40B4-BE49-F238E27FC236}">
                <a16:creationId xmlns:a16="http://schemas.microsoft.com/office/drawing/2014/main" id="{69C52272-8C7B-4DA2-9BA3-929672BD1896}"/>
              </a:ext>
            </a:extLst>
          </p:cNvPr>
          <p:cNvSpPr/>
          <p:nvPr/>
        </p:nvSpPr>
        <p:spPr>
          <a:xfrm>
            <a:off x="10978882" y="3560712"/>
            <a:ext cx="288000" cy="288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8" name="Imagen 107">
            <a:extLst>
              <a:ext uri="{FF2B5EF4-FFF2-40B4-BE49-F238E27FC236}">
                <a16:creationId xmlns:a16="http://schemas.microsoft.com/office/drawing/2014/main" id="{8A940EB5-B633-4BC4-8D10-550824C4397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95396" y="4450934"/>
            <a:ext cx="195234" cy="223882"/>
          </a:xfrm>
          <a:prstGeom prst="rect">
            <a:avLst/>
          </a:prstGeom>
        </p:spPr>
      </p:pic>
      <p:pic>
        <p:nvPicPr>
          <p:cNvPr id="109" name="Imagen 108">
            <a:extLst>
              <a:ext uri="{FF2B5EF4-FFF2-40B4-BE49-F238E27FC236}">
                <a16:creationId xmlns:a16="http://schemas.microsoft.com/office/drawing/2014/main" id="{08380F00-D221-4A81-B24B-5A1610A117E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158993" y="4457811"/>
            <a:ext cx="195235" cy="227915"/>
          </a:xfrm>
          <a:prstGeom prst="rect">
            <a:avLst/>
          </a:prstGeom>
        </p:spPr>
      </p:pic>
      <p:sp>
        <p:nvSpPr>
          <p:cNvPr id="110" name="Rectángulo: esquinas redondeadas 109">
            <a:extLst>
              <a:ext uri="{FF2B5EF4-FFF2-40B4-BE49-F238E27FC236}">
                <a16:creationId xmlns:a16="http://schemas.microsoft.com/office/drawing/2014/main" id="{E2B41CCE-22B2-4DB5-A2C4-19FE12E004F0}"/>
              </a:ext>
            </a:extLst>
          </p:cNvPr>
          <p:cNvSpPr/>
          <p:nvPr/>
        </p:nvSpPr>
        <p:spPr>
          <a:xfrm>
            <a:off x="943197" y="4946741"/>
            <a:ext cx="645016" cy="276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Procesada</a:t>
            </a:r>
          </a:p>
        </p:txBody>
      </p:sp>
      <p:sp>
        <p:nvSpPr>
          <p:cNvPr id="111" name="Rectángulo: esquinas redondeadas 110">
            <a:extLst>
              <a:ext uri="{FF2B5EF4-FFF2-40B4-BE49-F238E27FC236}">
                <a16:creationId xmlns:a16="http://schemas.microsoft.com/office/drawing/2014/main" id="{0011498C-049C-4C18-98AE-5B1E1AF2B70C}"/>
              </a:ext>
            </a:extLst>
          </p:cNvPr>
          <p:cNvSpPr/>
          <p:nvPr/>
        </p:nvSpPr>
        <p:spPr>
          <a:xfrm>
            <a:off x="3189661" y="4935043"/>
            <a:ext cx="645016" cy="380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Anulación solicitada</a:t>
            </a:r>
          </a:p>
        </p:txBody>
      </p:sp>
      <p:sp>
        <p:nvSpPr>
          <p:cNvPr id="112" name="Rectángulo: esquinas redondeadas 111">
            <a:extLst>
              <a:ext uri="{FF2B5EF4-FFF2-40B4-BE49-F238E27FC236}">
                <a16:creationId xmlns:a16="http://schemas.microsoft.com/office/drawing/2014/main" id="{A11E9349-46A8-4292-B544-681ACA70202E}"/>
              </a:ext>
            </a:extLst>
          </p:cNvPr>
          <p:cNvSpPr/>
          <p:nvPr/>
        </p:nvSpPr>
        <p:spPr>
          <a:xfrm>
            <a:off x="6626132" y="4249567"/>
            <a:ext cx="645016" cy="357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Anulación aprobada</a:t>
            </a:r>
          </a:p>
        </p:txBody>
      </p:sp>
      <p:sp>
        <p:nvSpPr>
          <p:cNvPr id="114" name="Rectángulo: esquinas redondeadas 113">
            <a:extLst>
              <a:ext uri="{FF2B5EF4-FFF2-40B4-BE49-F238E27FC236}">
                <a16:creationId xmlns:a16="http://schemas.microsoft.com/office/drawing/2014/main" id="{1F6710D2-6FE1-470C-9B41-9C370A3C2B3C}"/>
              </a:ext>
            </a:extLst>
          </p:cNvPr>
          <p:cNvSpPr/>
          <p:nvPr/>
        </p:nvSpPr>
        <p:spPr>
          <a:xfrm>
            <a:off x="10279396" y="3779418"/>
            <a:ext cx="645016" cy="34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Anulación procesada </a:t>
            </a:r>
          </a:p>
        </p:txBody>
      </p:sp>
      <p:sp>
        <p:nvSpPr>
          <p:cNvPr id="115" name="Rectángulo: esquinas redondeadas 114">
            <a:extLst>
              <a:ext uri="{FF2B5EF4-FFF2-40B4-BE49-F238E27FC236}">
                <a16:creationId xmlns:a16="http://schemas.microsoft.com/office/drawing/2014/main" id="{E773F0E1-1836-4DCC-BD0E-38F7D1B6300C}"/>
              </a:ext>
            </a:extLst>
          </p:cNvPr>
          <p:cNvSpPr/>
          <p:nvPr/>
        </p:nvSpPr>
        <p:spPr>
          <a:xfrm>
            <a:off x="8050079" y="4796544"/>
            <a:ext cx="752519" cy="426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Anulación no procesada</a:t>
            </a:r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32160FD1-3BCE-411D-B651-9ED8A4BB7472}"/>
              </a:ext>
            </a:extLst>
          </p:cNvPr>
          <p:cNvSpPr/>
          <p:nvPr/>
        </p:nvSpPr>
        <p:spPr>
          <a:xfrm>
            <a:off x="5290446" y="4856561"/>
            <a:ext cx="914400" cy="380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¿La anulación fue aprobada?</a:t>
            </a: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115DB31B-5A6B-447E-98EF-0E95C156190B}"/>
              </a:ext>
            </a:extLst>
          </p:cNvPr>
          <p:cNvSpPr/>
          <p:nvPr/>
        </p:nvSpPr>
        <p:spPr>
          <a:xfrm>
            <a:off x="8778547" y="3809444"/>
            <a:ext cx="1021412" cy="380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¿La anulación fue procesada?</a:t>
            </a:r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0841F29C-B7BC-4E95-A3E3-E25137F938A2}"/>
              </a:ext>
            </a:extLst>
          </p:cNvPr>
          <p:cNvSpPr/>
          <p:nvPr/>
        </p:nvSpPr>
        <p:spPr>
          <a:xfrm>
            <a:off x="10663647" y="3497923"/>
            <a:ext cx="288000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227170AC-E0FE-4A35-AFD5-C9EC8CB28699}"/>
              </a:ext>
            </a:extLst>
          </p:cNvPr>
          <p:cNvSpPr/>
          <p:nvPr/>
        </p:nvSpPr>
        <p:spPr>
          <a:xfrm>
            <a:off x="8046146" y="4466200"/>
            <a:ext cx="327691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id="{BE38C8B1-EF57-4287-A2DD-71CC6E9D2E1B}"/>
              </a:ext>
            </a:extLst>
          </p:cNvPr>
          <p:cNvSpPr/>
          <p:nvPr/>
        </p:nvSpPr>
        <p:spPr>
          <a:xfrm>
            <a:off x="7113784" y="3975310"/>
            <a:ext cx="288000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Si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B0F872F3-7641-4B51-82CC-4E543EECF74D}"/>
              </a:ext>
            </a:extLst>
          </p:cNvPr>
          <p:cNvSpPr/>
          <p:nvPr/>
        </p:nvSpPr>
        <p:spPr>
          <a:xfrm>
            <a:off x="7215336" y="5274749"/>
            <a:ext cx="353159" cy="259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122" name="CuadroTexto 45">
            <a:extLst>
              <a:ext uri="{FF2B5EF4-FFF2-40B4-BE49-F238E27FC236}">
                <a16:creationId xmlns:a16="http://schemas.microsoft.com/office/drawing/2014/main" id="{FD6B713B-D401-49D9-8BA7-9F2F020476D6}"/>
              </a:ext>
            </a:extLst>
          </p:cNvPr>
          <p:cNvSpPr txBox="1"/>
          <p:nvPr/>
        </p:nvSpPr>
        <p:spPr>
          <a:xfrm>
            <a:off x="723070" y="3649139"/>
            <a:ext cx="1325456" cy="400110"/>
          </a:xfrm>
          <a:prstGeom prst="wedgeRectCallout">
            <a:avLst>
              <a:gd name="adj1" fmla="val -41418"/>
              <a:gd name="adj2" fmla="val 186204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1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Anulación de facturación interna o contrapartida</a:t>
            </a:r>
          </a:p>
        </p:txBody>
      </p:sp>
      <p:sp>
        <p:nvSpPr>
          <p:cNvPr id="126" name="Rectángulo: esquinas redondeadas 125">
            <a:extLst>
              <a:ext uri="{FF2B5EF4-FFF2-40B4-BE49-F238E27FC236}">
                <a16:creationId xmlns:a16="http://schemas.microsoft.com/office/drawing/2014/main" id="{C85AB919-372A-4FDF-AE33-5717EEC20679}"/>
              </a:ext>
            </a:extLst>
          </p:cNvPr>
          <p:cNvSpPr/>
          <p:nvPr/>
        </p:nvSpPr>
        <p:spPr>
          <a:xfrm>
            <a:off x="6681137" y="5579172"/>
            <a:ext cx="645016" cy="357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/>
              <a:t>Estado: Anulación Rechazada</a:t>
            </a:r>
          </a:p>
        </p:txBody>
      </p:sp>
      <p:sp>
        <p:nvSpPr>
          <p:cNvPr id="129" name="Rectángulo: esquinas redondeadas 128">
            <a:extLst>
              <a:ext uri="{FF2B5EF4-FFF2-40B4-BE49-F238E27FC236}">
                <a16:creationId xmlns:a16="http://schemas.microsoft.com/office/drawing/2014/main" id="{A797770C-046B-44B8-BFA6-E9B2AA9EC611}"/>
              </a:ext>
            </a:extLst>
          </p:cNvPr>
          <p:cNvSpPr/>
          <p:nvPr/>
        </p:nvSpPr>
        <p:spPr>
          <a:xfrm>
            <a:off x="8183803" y="3806228"/>
            <a:ext cx="485069" cy="1807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</a:rPr>
              <a:t>Portal</a:t>
            </a:r>
          </a:p>
        </p:txBody>
      </p:sp>
      <p:sp>
        <p:nvSpPr>
          <p:cNvPr id="131" name="Rectángulo: esquinas redondeadas 130">
            <a:extLst>
              <a:ext uri="{FF2B5EF4-FFF2-40B4-BE49-F238E27FC236}">
                <a16:creationId xmlns:a16="http://schemas.microsoft.com/office/drawing/2014/main" id="{CD7279BE-B9DE-4A34-8DEB-A4D2EF1B19EB}"/>
              </a:ext>
            </a:extLst>
          </p:cNvPr>
          <p:cNvSpPr/>
          <p:nvPr/>
        </p:nvSpPr>
        <p:spPr>
          <a:xfrm>
            <a:off x="8023871" y="1020665"/>
            <a:ext cx="485069" cy="1807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>
                <a:solidFill>
                  <a:schemeClr val="tx1"/>
                </a:solidFill>
              </a:rPr>
              <a:t>Portal</a:t>
            </a:r>
          </a:p>
        </p:txBody>
      </p:sp>
      <p:cxnSp>
        <p:nvCxnSpPr>
          <p:cNvPr id="133" name="Conector recto 132">
            <a:extLst>
              <a:ext uri="{FF2B5EF4-FFF2-40B4-BE49-F238E27FC236}">
                <a16:creationId xmlns:a16="http://schemas.microsoft.com/office/drawing/2014/main" id="{49F970B9-170C-41D3-A039-172AEA71D94D}"/>
              </a:ext>
            </a:extLst>
          </p:cNvPr>
          <p:cNvCxnSpPr/>
          <p:nvPr/>
        </p:nvCxnSpPr>
        <p:spPr>
          <a:xfrm>
            <a:off x="295193" y="3386769"/>
            <a:ext cx="11601613" cy="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ítulo 1">
            <a:extLst>
              <a:ext uri="{FF2B5EF4-FFF2-40B4-BE49-F238E27FC236}">
                <a16:creationId xmlns:a16="http://schemas.microsoft.com/office/drawing/2014/main" id="{83D46A0F-9B15-493E-80DE-82D02E4946AC}"/>
              </a:ext>
            </a:extLst>
          </p:cNvPr>
          <p:cNvSpPr txBox="1">
            <a:spLocks/>
          </p:cNvSpPr>
          <p:nvPr/>
        </p:nvSpPr>
        <p:spPr>
          <a:xfrm>
            <a:off x="1207316" y="99294"/>
            <a:ext cx="7461556" cy="67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/>
              <a:t>Procesos y estados para la solicitud y anulación de Gastos o ingresos</a:t>
            </a:r>
          </a:p>
        </p:txBody>
      </p:sp>
    </p:spTree>
    <p:extLst>
      <p:ext uri="{BB962C8B-B14F-4D97-AF65-F5344CB8AC3E}">
        <p14:creationId xmlns:p14="http://schemas.microsoft.com/office/powerpoint/2010/main" val="984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261226" y="182880"/>
            <a:ext cx="10515600" cy="606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/>
              <a:t>Reportes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66948" y="948690"/>
            <a:ext cx="101193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1.   Se tiene dos tipos de reportes:</a:t>
            </a:r>
          </a:p>
          <a:p>
            <a:endParaRPr lang="es-CO" dirty="0"/>
          </a:p>
          <a:p>
            <a:endParaRPr lang="es-CO" dirty="0"/>
          </a:p>
          <a:p>
            <a:r>
              <a:rPr lang="es-CO" dirty="0"/>
              <a:t> </a:t>
            </a:r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r>
              <a:rPr lang="es-CO" dirty="0"/>
              <a:t>Reporte de Ingresos:</a:t>
            </a:r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pPr marL="342900" indent="-342900">
              <a:buAutoNum type="arabicPeriod" startAt="2"/>
            </a:pPr>
            <a:endParaRPr lang="es-CO" dirty="0"/>
          </a:p>
          <a:p>
            <a:r>
              <a:rPr lang="es-CO" dirty="0"/>
              <a:t>	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BC97EEA-1226-475D-954B-AC511B7F1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26" y="1413263"/>
            <a:ext cx="4980548" cy="143077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B6B00DE-2376-4FF3-81BE-8B1E76776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948" y="3390849"/>
            <a:ext cx="9858104" cy="299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1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08916A6113CD1409F7A7FAD3896294B" ma:contentTypeVersion="10" ma:contentTypeDescription="Crear nuevo documento." ma:contentTypeScope="" ma:versionID="2f0dc35ec34c3cabd2a575f99cfaaf1c">
  <xsd:schema xmlns:xsd="http://www.w3.org/2001/XMLSchema" xmlns:xs="http://www.w3.org/2001/XMLSchema" xmlns:p="http://schemas.microsoft.com/office/2006/metadata/properties" xmlns:ns3="a79e05b2-615e-42ba-abc9-8ff0abe71f5a" xmlns:ns4="22cefe6f-9b89-46df-b3e2-76eae6d586bd" targetNamespace="http://schemas.microsoft.com/office/2006/metadata/properties" ma:root="true" ma:fieldsID="d7077c5cd39211bfc1a56f961b94e5f7" ns3:_="" ns4:_="">
    <xsd:import namespace="a79e05b2-615e-42ba-abc9-8ff0abe71f5a"/>
    <xsd:import namespace="22cefe6f-9b89-46df-b3e2-76eae6d586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9e05b2-615e-42ba-abc9-8ff0abe71f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efe6f-9b89-46df-b3e2-76eae6d586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Application xmlns="http://www.sap.com/cof/powerpoint/application">
  <Version>2</Version>
  <Revision>2.3.0.57241</Revision>
</Application>
</file>

<file path=customXml/item5.xml><?xml version="1.0" encoding="utf-8"?>
<Application xmlns="http://www.sap.com/cof/ao/powerpoint/application">
  <com.sap.ip.bi.pioneer>
    <Version>4</Version>
    <AAO_Revision>2.3.0.57241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Props1.xml><?xml version="1.0" encoding="utf-8"?>
<ds:datastoreItem xmlns:ds="http://schemas.openxmlformats.org/officeDocument/2006/customXml" ds:itemID="{A0E2A0C0-468B-4F96-A950-D95C46696F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9e05b2-615e-42ba-abc9-8ff0abe71f5a"/>
    <ds:schemaRef ds:uri="22cefe6f-9b89-46df-b3e2-76eae6d586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508114-C8BE-4283-9690-6589E2BB0B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FBEC42-F2C7-41C4-971C-48B485710697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a79e05b2-615e-42ba-abc9-8ff0abe71f5a"/>
    <ds:schemaRef ds:uri="http://purl.org/dc/terms/"/>
    <ds:schemaRef ds:uri="22cefe6f-9b89-46df-b3e2-76eae6d586b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A822413-A59A-4202-A821-31575D893987}">
  <ds:schemaRefs>
    <ds:schemaRef ds:uri="http://www.sap.com/cof/powerpoint/application"/>
  </ds:schemaRefs>
</ds:datastoreItem>
</file>

<file path=customXml/itemProps5.xml><?xml version="1.0" encoding="utf-8"?>
<ds:datastoreItem xmlns:ds="http://schemas.openxmlformats.org/officeDocument/2006/customXml" ds:itemID="{4D477E8D-C314-4732-A0B5-40112F76A619}">
  <ds:schemaRefs>
    <ds:schemaRef ds:uri="http://www.sap.com/cof/ao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685</Words>
  <Application>Microsoft Office PowerPoint</Application>
  <PresentationFormat>Panorámica</PresentationFormat>
  <Paragraphs>176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Century Gothic</vt:lpstr>
      <vt:lpstr>Tahoma</vt:lpstr>
      <vt:lpstr>Verdana</vt:lpstr>
      <vt:lpstr>Tema de Office</vt:lpstr>
      <vt:lpstr>Presentación de PowerPoint</vt:lpstr>
      <vt:lpstr>Reglas del juego</vt:lpstr>
      <vt:lpstr>Conceptos básicos / Glosario</vt:lpstr>
      <vt:lpstr>Conceptos básicos / Roles de usuarios</vt:lpstr>
      <vt:lpstr>Recomendaciones de acceso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Inquietudes</vt:lpstr>
      <vt:lpstr>Evaluación</vt:lpstr>
      <vt:lpstr>¡GRACIAS!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Jenny Paola Bernal Fandiño</dc:creator>
  <cp:lastModifiedBy>Sandra Liliana Ojeda Berdugo</cp:lastModifiedBy>
  <cp:revision>164</cp:revision>
  <dcterms:created xsi:type="dcterms:W3CDTF">2020-10-01T12:30:01Z</dcterms:created>
  <dcterms:modified xsi:type="dcterms:W3CDTF">2022-06-09T13:16:37Z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0x010100A08916A6113CD1409F7A7FAD3896294B</vt:lpwstr>
  </property>
</Properties>
</file>